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9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0" r:id="rId25"/>
    <p:sldId id="282" r:id="rId26"/>
    <p:sldId id="281" r:id="rId27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58D5EED-5958-4ED7-AC68-88B4F48FBBF9}" type="datetimeFigureOut">
              <a:rPr lang="sk-SK"/>
              <a:pPr>
                <a:defRPr/>
              </a:pPr>
              <a:t>23.12.2020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 smtClean="0"/>
              <a:t>Upravte štýl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  <a:endParaRPr lang="sk-SK" noProof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8A046B9-5D71-4BD2-A8BD-525F01EE7744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8397605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altLang="sk-SK" u="sng" smtClean="0"/>
          </a:p>
        </p:txBody>
      </p:sp>
      <p:sp>
        <p:nvSpPr>
          <p:cNvPr id="35844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fld id="{DBFBDF16-238B-4787-8325-1B2341B767BD}" type="slidenum">
              <a:rPr lang="sk-SK" altLang="sk-SK">
                <a:latin typeface="Calibri" panose="020F0502020204030204" pitchFamily="34" charset="0"/>
              </a:rPr>
              <a:pPr/>
              <a:t>14</a:t>
            </a:fld>
            <a:endParaRPr lang="sk-SK" altLang="sk-S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606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666DC-B905-4A5A-87AE-B2FADAA3700F}" type="datetimeFigureOut">
              <a:rPr lang="sk-SK"/>
              <a:pPr>
                <a:defRPr/>
              </a:pPr>
              <a:t>23.12.2020</a:t>
            </a:fld>
            <a:endParaRPr lang="sk-SK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94FB9-76BA-44BB-85FA-AC3C2BCFC37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37654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9B27D-7BE0-4123-8C19-FA2AFA7D700B}" type="datetimeFigureOut">
              <a:rPr lang="sk-SK"/>
              <a:pPr>
                <a:defRPr/>
              </a:pPr>
              <a:t>23.12.2020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3D8C3-C71E-40B6-B313-0E71226F82E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68507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0EA52-27B4-4ED5-AC74-059DEDEA7361}" type="datetimeFigureOut">
              <a:rPr lang="sk-SK"/>
              <a:pPr>
                <a:defRPr/>
              </a:pPr>
              <a:t>23.12.2020</a:t>
            </a:fld>
            <a:endParaRPr lang="sk-SK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5E60F-FD0F-4A5F-8A18-426F8782584B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422751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A2248-F486-4937-A62F-81773A603351}" type="datetimeFigureOut">
              <a:rPr lang="sk-SK"/>
              <a:pPr>
                <a:defRPr/>
              </a:pPr>
              <a:t>23.12.2020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DDAEA-91D9-4B61-A543-1D459EDC1B1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962761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700 w 2706"/>
              <a:gd name="T1" fmla="*/ 0 h 640"/>
              <a:gd name="T2" fmla="*/ 2700 w 2706"/>
              <a:gd name="T3" fmla="*/ 0 h 640"/>
              <a:gd name="T4" fmla="*/ 2586 w 2706"/>
              <a:gd name="T5" fmla="*/ 18 h 640"/>
              <a:gd name="T6" fmla="*/ 2470 w 2706"/>
              <a:gd name="T7" fmla="*/ 38 h 640"/>
              <a:gd name="T8" fmla="*/ 2352 w 2706"/>
              <a:gd name="T9" fmla="*/ 60 h 640"/>
              <a:gd name="T10" fmla="*/ 2230 w 2706"/>
              <a:gd name="T11" fmla="*/ 82 h 640"/>
              <a:gd name="T12" fmla="*/ 2106 w 2706"/>
              <a:gd name="T13" fmla="*/ 108 h 640"/>
              <a:gd name="T14" fmla="*/ 1978 w 2706"/>
              <a:gd name="T15" fmla="*/ 134 h 640"/>
              <a:gd name="T16" fmla="*/ 1848 w 2706"/>
              <a:gd name="T17" fmla="*/ 164 h 640"/>
              <a:gd name="T18" fmla="*/ 1714 w 2706"/>
              <a:gd name="T19" fmla="*/ 194 h 640"/>
              <a:gd name="T20" fmla="*/ 1714 w 2706"/>
              <a:gd name="T21" fmla="*/ 194 h 640"/>
              <a:gd name="T22" fmla="*/ 1472 w 2706"/>
              <a:gd name="T23" fmla="*/ 252 h 640"/>
              <a:gd name="T24" fmla="*/ 1236 w 2706"/>
              <a:gd name="T25" fmla="*/ 304 h 640"/>
              <a:gd name="T26" fmla="*/ 1010 w 2706"/>
              <a:gd name="T27" fmla="*/ 352 h 640"/>
              <a:gd name="T28" fmla="*/ 792 w 2706"/>
              <a:gd name="T29" fmla="*/ 398 h 640"/>
              <a:gd name="T30" fmla="*/ 584 w 2706"/>
              <a:gd name="T31" fmla="*/ 438 h 640"/>
              <a:gd name="T32" fmla="*/ 382 w 2706"/>
              <a:gd name="T33" fmla="*/ 474 h 640"/>
              <a:gd name="T34" fmla="*/ 188 w 2706"/>
              <a:gd name="T35" fmla="*/ 508 h 640"/>
              <a:gd name="T36" fmla="*/ 0 w 2706"/>
              <a:gd name="T37" fmla="*/ 538 h 640"/>
              <a:gd name="T38" fmla="*/ 0 w 2706"/>
              <a:gd name="T39" fmla="*/ 538 h 640"/>
              <a:gd name="T40" fmla="*/ 130 w 2706"/>
              <a:gd name="T41" fmla="*/ 556 h 640"/>
              <a:gd name="T42" fmla="*/ 254 w 2706"/>
              <a:gd name="T43" fmla="*/ 572 h 640"/>
              <a:gd name="T44" fmla="*/ 374 w 2706"/>
              <a:gd name="T45" fmla="*/ 586 h 640"/>
              <a:gd name="T46" fmla="*/ 492 w 2706"/>
              <a:gd name="T47" fmla="*/ 598 h 640"/>
              <a:gd name="T48" fmla="*/ 606 w 2706"/>
              <a:gd name="T49" fmla="*/ 610 h 640"/>
              <a:gd name="T50" fmla="*/ 716 w 2706"/>
              <a:gd name="T51" fmla="*/ 618 h 640"/>
              <a:gd name="T52" fmla="*/ 822 w 2706"/>
              <a:gd name="T53" fmla="*/ 626 h 640"/>
              <a:gd name="T54" fmla="*/ 926 w 2706"/>
              <a:gd name="T55" fmla="*/ 632 h 640"/>
              <a:gd name="T56" fmla="*/ 1028 w 2706"/>
              <a:gd name="T57" fmla="*/ 636 h 640"/>
              <a:gd name="T58" fmla="*/ 1126 w 2706"/>
              <a:gd name="T59" fmla="*/ 638 h 640"/>
              <a:gd name="T60" fmla="*/ 1220 w 2706"/>
              <a:gd name="T61" fmla="*/ 640 h 640"/>
              <a:gd name="T62" fmla="*/ 1312 w 2706"/>
              <a:gd name="T63" fmla="*/ 640 h 640"/>
              <a:gd name="T64" fmla="*/ 1402 w 2706"/>
              <a:gd name="T65" fmla="*/ 638 h 640"/>
              <a:gd name="T66" fmla="*/ 1490 w 2706"/>
              <a:gd name="T67" fmla="*/ 636 h 640"/>
              <a:gd name="T68" fmla="*/ 1574 w 2706"/>
              <a:gd name="T69" fmla="*/ 632 h 640"/>
              <a:gd name="T70" fmla="*/ 1656 w 2706"/>
              <a:gd name="T71" fmla="*/ 626 h 640"/>
              <a:gd name="T72" fmla="*/ 1734 w 2706"/>
              <a:gd name="T73" fmla="*/ 620 h 640"/>
              <a:gd name="T74" fmla="*/ 1812 w 2706"/>
              <a:gd name="T75" fmla="*/ 612 h 640"/>
              <a:gd name="T76" fmla="*/ 1886 w 2706"/>
              <a:gd name="T77" fmla="*/ 602 h 640"/>
              <a:gd name="T78" fmla="*/ 1960 w 2706"/>
              <a:gd name="T79" fmla="*/ 592 h 640"/>
              <a:gd name="T80" fmla="*/ 2030 w 2706"/>
              <a:gd name="T81" fmla="*/ 580 h 640"/>
              <a:gd name="T82" fmla="*/ 2100 w 2706"/>
              <a:gd name="T83" fmla="*/ 568 h 640"/>
              <a:gd name="T84" fmla="*/ 2166 w 2706"/>
              <a:gd name="T85" fmla="*/ 554 h 640"/>
              <a:gd name="T86" fmla="*/ 2232 w 2706"/>
              <a:gd name="T87" fmla="*/ 540 h 640"/>
              <a:gd name="T88" fmla="*/ 2296 w 2706"/>
              <a:gd name="T89" fmla="*/ 524 h 640"/>
              <a:gd name="T90" fmla="*/ 2358 w 2706"/>
              <a:gd name="T91" fmla="*/ 508 h 640"/>
              <a:gd name="T92" fmla="*/ 2418 w 2706"/>
              <a:gd name="T93" fmla="*/ 490 h 640"/>
              <a:gd name="T94" fmla="*/ 2478 w 2706"/>
              <a:gd name="T95" fmla="*/ 472 h 640"/>
              <a:gd name="T96" fmla="*/ 2592 w 2706"/>
              <a:gd name="T97" fmla="*/ 432 h 640"/>
              <a:gd name="T98" fmla="*/ 2702 w 2706"/>
              <a:gd name="T99" fmla="*/ 390 h 640"/>
              <a:gd name="T100" fmla="*/ 2702 w 2706"/>
              <a:gd name="T101" fmla="*/ 390 h 640"/>
              <a:gd name="T102" fmla="*/ 2706 w 2706"/>
              <a:gd name="T103" fmla="*/ 388 h 640"/>
              <a:gd name="T104" fmla="*/ 2706 w 2706"/>
              <a:gd name="T105" fmla="*/ 388 h 640"/>
              <a:gd name="T106" fmla="*/ 2706 w 2706"/>
              <a:gd name="T107" fmla="*/ 0 h 640"/>
              <a:gd name="T108" fmla="*/ 2706 w 2706"/>
              <a:gd name="T109" fmla="*/ 0 h 640"/>
              <a:gd name="T110" fmla="*/ 2700 w 2706"/>
              <a:gd name="T111" fmla="*/ 0 h 640"/>
              <a:gd name="T112" fmla="*/ 2700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216 w 5216"/>
              <a:gd name="T1" fmla="*/ 714 h 762"/>
              <a:gd name="T2" fmla="*/ 4984 w 5216"/>
              <a:gd name="T3" fmla="*/ 686 h 762"/>
              <a:gd name="T4" fmla="*/ 4478 w 5216"/>
              <a:gd name="T5" fmla="*/ 610 h 762"/>
              <a:gd name="T6" fmla="*/ 3914 w 5216"/>
              <a:gd name="T7" fmla="*/ 508 h 762"/>
              <a:gd name="T8" fmla="*/ 3286 w 5216"/>
              <a:gd name="T9" fmla="*/ 374 h 762"/>
              <a:gd name="T10" fmla="*/ 2946 w 5216"/>
              <a:gd name="T11" fmla="*/ 296 h 762"/>
              <a:gd name="T12" fmla="*/ 2682 w 5216"/>
              <a:gd name="T13" fmla="*/ 236 h 762"/>
              <a:gd name="T14" fmla="*/ 2430 w 5216"/>
              <a:gd name="T15" fmla="*/ 184 h 762"/>
              <a:gd name="T16" fmla="*/ 2190 w 5216"/>
              <a:gd name="T17" fmla="*/ 140 h 762"/>
              <a:gd name="T18" fmla="*/ 1960 w 5216"/>
              <a:gd name="T19" fmla="*/ 102 h 762"/>
              <a:gd name="T20" fmla="*/ 1740 w 5216"/>
              <a:gd name="T21" fmla="*/ 72 h 762"/>
              <a:gd name="T22" fmla="*/ 1334 w 5216"/>
              <a:gd name="T23" fmla="*/ 28 h 762"/>
              <a:gd name="T24" fmla="*/ 970 w 5216"/>
              <a:gd name="T25" fmla="*/ 4 h 762"/>
              <a:gd name="T26" fmla="*/ 644 w 5216"/>
              <a:gd name="T27" fmla="*/ 0 h 762"/>
              <a:gd name="T28" fmla="*/ 358 w 5216"/>
              <a:gd name="T29" fmla="*/ 10 h 762"/>
              <a:gd name="T30" fmla="*/ 110 w 5216"/>
              <a:gd name="T31" fmla="*/ 32 h 762"/>
              <a:gd name="T32" fmla="*/ 0 w 5216"/>
              <a:gd name="T33" fmla="*/ 48 h 762"/>
              <a:gd name="T34" fmla="*/ 314 w 5216"/>
              <a:gd name="T35" fmla="*/ 86 h 762"/>
              <a:gd name="T36" fmla="*/ 652 w 5216"/>
              <a:gd name="T37" fmla="*/ 140 h 762"/>
              <a:gd name="T38" fmla="*/ 1014 w 5216"/>
              <a:gd name="T39" fmla="*/ 210 h 762"/>
              <a:gd name="T40" fmla="*/ 1402 w 5216"/>
              <a:gd name="T41" fmla="*/ 296 h 762"/>
              <a:gd name="T42" fmla="*/ 1756 w 5216"/>
              <a:gd name="T43" fmla="*/ 378 h 762"/>
              <a:gd name="T44" fmla="*/ 2408 w 5216"/>
              <a:gd name="T45" fmla="*/ 516 h 762"/>
              <a:gd name="T46" fmla="*/ 2708 w 5216"/>
              <a:gd name="T47" fmla="*/ 572 h 762"/>
              <a:gd name="T48" fmla="*/ 2992 w 5216"/>
              <a:gd name="T49" fmla="*/ 620 h 762"/>
              <a:gd name="T50" fmla="*/ 3260 w 5216"/>
              <a:gd name="T51" fmla="*/ 662 h 762"/>
              <a:gd name="T52" fmla="*/ 3512 w 5216"/>
              <a:gd name="T53" fmla="*/ 694 h 762"/>
              <a:gd name="T54" fmla="*/ 3750 w 5216"/>
              <a:gd name="T55" fmla="*/ 722 h 762"/>
              <a:gd name="T56" fmla="*/ 3974 w 5216"/>
              <a:gd name="T57" fmla="*/ 740 h 762"/>
              <a:gd name="T58" fmla="*/ 4184 w 5216"/>
              <a:gd name="T59" fmla="*/ 754 h 762"/>
              <a:gd name="T60" fmla="*/ 4384 w 5216"/>
              <a:gd name="T61" fmla="*/ 762 h 762"/>
              <a:gd name="T62" fmla="*/ 4570 w 5216"/>
              <a:gd name="T63" fmla="*/ 762 h 762"/>
              <a:gd name="T64" fmla="*/ 4746 w 5216"/>
              <a:gd name="T65" fmla="*/ 758 h 762"/>
              <a:gd name="T66" fmla="*/ 4912 w 5216"/>
              <a:gd name="T67" fmla="*/ 748 h 762"/>
              <a:gd name="T68" fmla="*/ 5068 w 5216"/>
              <a:gd name="T69" fmla="*/ 732 h 762"/>
              <a:gd name="T70" fmla="*/ 5216 w 5216"/>
              <a:gd name="T71" fmla="*/ 714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0 h 694"/>
              <a:gd name="T2" fmla="*/ 0 w 5144"/>
              <a:gd name="T3" fmla="*/ 70 h 694"/>
              <a:gd name="T4" fmla="*/ 18 w 5144"/>
              <a:gd name="T5" fmla="*/ 66 h 694"/>
              <a:gd name="T6" fmla="*/ 72 w 5144"/>
              <a:gd name="T7" fmla="*/ 56 h 694"/>
              <a:gd name="T8" fmla="*/ 164 w 5144"/>
              <a:gd name="T9" fmla="*/ 42 h 694"/>
              <a:gd name="T10" fmla="*/ 224 w 5144"/>
              <a:gd name="T11" fmla="*/ 34 h 694"/>
              <a:gd name="T12" fmla="*/ 294 w 5144"/>
              <a:gd name="T13" fmla="*/ 26 h 694"/>
              <a:gd name="T14" fmla="*/ 372 w 5144"/>
              <a:gd name="T15" fmla="*/ 20 h 694"/>
              <a:gd name="T16" fmla="*/ 462 w 5144"/>
              <a:gd name="T17" fmla="*/ 14 h 694"/>
              <a:gd name="T18" fmla="*/ 560 w 5144"/>
              <a:gd name="T19" fmla="*/ 8 h 694"/>
              <a:gd name="T20" fmla="*/ 670 w 5144"/>
              <a:gd name="T21" fmla="*/ 4 h 694"/>
              <a:gd name="T22" fmla="*/ 790 w 5144"/>
              <a:gd name="T23" fmla="*/ 2 h 694"/>
              <a:gd name="T24" fmla="*/ 920 w 5144"/>
              <a:gd name="T25" fmla="*/ 0 h 694"/>
              <a:gd name="T26" fmla="*/ 1060 w 5144"/>
              <a:gd name="T27" fmla="*/ 2 h 694"/>
              <a:gd name="T28" fmla="*/ 1210 w 5144"/>
              <a:gd name="T29" fmla="*/ 6 h 694"/>
              <a:gd name="T30" fmla="*/ 1372 w 5144"/>
              <a:gd name="T31" fmla="*/ 14 h 694"/>
              <a:gd name="T32" fmla="*/ 1544 w 5144"/>
              <a:gd name="T33" fmla="*/ 24 h 694"/>
              <a:gd name="T34" fmla="*/ 1726 w 5144"/>
              <a:gd name="T35" fmla="*/ 40 h 694"/>
              <a:gd name="T36" fmla="*/ 1920 w 5144"/>
              <a:gd name="T37" fmla="*/ 58 h 694"/>
              <a:gd name="T38" fmla="*/ 2126 w 5144"/>
              <a:gd name="T39" fmla="*/ 80 h 694"/>
              <a:gd name="T40" fmla="*/ 2342 w 5144"/>
              <a:gd name="T41" fmla="*/ 106 h 694"/>
              <a:gd name="T42" fmla="*/ 2570 w 5144"/>
              <a:gd name="T43" fmla="*/ 138 h 694"/>
              <a:gd name="T44" fmla="*/ 2808 w 5144"/>
              <a:gd name="T45" fmla="*/ 174 h 694"/>
              <a:gd name="T46" fmla="*/ 3058 w 5144"/>
              <a:gd name="T47" fmla="*/ 216 h 694"/>
              <a:gd name="T48" fmla="*/ 3320 w 5144"/>
              <a:gd name="T49" fmla="*/ 266 h 694"/>
              <a:gd name="T50" fmla="*/ 3594 w 5144"/>
              <a:gd name="T51" fmla="*/ 320 h 694"/>
              <a:gd name="T52" fmla="*/ 3880 w 5144"/>
              <a:gd name="T53" fmla="*/ 380 h 694"/>
              <a:gd name="T54" fmla="*/ 4178 w 5144"/>
              <a:gd name="T55" fmla="*/ 448 h 694"/>
              <a:gd name="T56" fmla="*/ 4488 w 5144"/>
              <a:gd name="T57" fmla="*/ 522 h 694"/>
              <a:gd name="T58" fmla="*/ 4810 w 5144"/>
              <a:gd name="T59" fmla="*/ 604 h 694"/>
              <a:gd name="T60" fmla="*/ 5144 w 5144"/>
              <a:gd name="T61" fmla="*/ 694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584 h 584"/>
              <a:gd name="T2" fmla="*/ 0 w 3112"/>
              <a:gd name="T3" fmla="*/ 584 h 584"/>
              <a:gd name="T4" fmla="*/ 90 w 3112"/>
              <a:gd name="T5" fmla="*/ 560 h 584"/>
              <a:gd name="T6" fmla="*/ 336 w 3112"/>
              <a:gd name="T7" fmla="*/ 498 h 584"/>
              <a:gd name="T8" fmla="*/ 506 w 3112"/>
              <a:gd name="T9" fmla="*/ 456 h 584"/>
              <a:gd name="T10" fmla="*/ 702 w 3112"/>
              <a:gd name="T11" fmla="*/ 410 h 584"/>
              <a:gd name="T12" fmla="*/ 920 w 3112"/>
              <a:gd name="T13" fmla="*/ 360 h 584"/>
              <a:gd name="T14" fmla="*/ 1154 w 3112"/>
              <a:gd name="T15" fmla="*/ 306 h 584"/>
              <a:gd name="T16" fmla="*/ 1402 w 3112"/>
              <a:gd name="T17" fmla="*/ 254 h 584"/>
              <a:gd name="T18" fmla="*/ 1656 w 3112"/>
              <a:gd name="T19" fmla="*/ 202 h 584"/>
              <a:gd name="T20" fmla="*/ 1916 w 3112"/>
              <a:gd name="T21" fmla="*/ 154 h 584"/>
              <a:gd name="T22" fmla="*/ 2174 w 3112"/>
              <a:gd name="T23" fmla="*/ 108 h 584"/>
              <a:gd name="T24" fmla="*/ 2302 w 3112"/>
              <a:gd name="T25" fmla="*/ 88 h 584"/>
              <a:gd name="T26" fmla="*/ 2426 w 3112"/>
              <a:gd name="T27" fmla="*/ 68 h 584"/>
              <a:gd name="T28" fmla="*/ 2550 w 3112"/>
              <a:gd name="T29" fmla="*/ 52 h 584"/>
              <a:gd name="T30" fmla="*/ 2670 w 3112"/>
              <a:gd name="T31" fmla="*/ 36 h 584"/>
              <a:gd name="T32" fmla="*/ 2788 w 3112"/>
              <a:gd name="T33" fmla="*/ 24 h 584"/>
              <a:gd name="T34" fmla="*/ 2900 w 3112"/>
              <a:gd name="T35" fmla="*/ 14 h 584"/>
              <a:gd name="T36" fmla="*/ 3008 w 3112"/>
              <a:gd name="T37" fmla="*/ 6 h 584"/>
              <a:gd name="T38" fmla="*/ 3112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192 w 8196"/>
              <a:gd name="T1" fmla="*/ 512 h 1192"/>
              <a:gd name="T2" fmla="*/ 8040 w 8196"/>
              <a:gd name="T3" fmla="*/ 570 h 1192"/>
              <a:gd name="T4" fmla="*/ 7878 w 8196"/>
              <a:gd name="T5" fmla="*/ 620 h 1192"/>
              <a:gd name="T6" fmla="*/ 7706 w 8196"/>
              <a:gd name="T7" fmla="*/ 666 h 1192"/>
              <a:gd name="T8" fmla="*/ 7522 w 8196"/>
              <a:gd name="T9" fmla="*/ 702 h 1192"/>
              <a:gd name="T10" fmla="*/ 7322 w 8196"/>
              <a:gd name="T11" fmla="*/ 730 h 1192"/>
              <a:gd name="T12" fmla="*/ 7106 w 8196"/>
              <a:gd name="T13" fmla="*/ 750 h 1192"/>
              <a:gd name="T14" fmla="*/ 6872 w 8196"/>
              <a:gd name="T15" fmla="*/ 762 h 1192"/>
              <a:gd name="T16" fmla="*/ 6618 w 8196"/>
              <a:gd name="T17" fmla="*/ 760 h 1192"/>
              <a:gd name="T18" fmla="*/ 6342 w 8196"/>
              <a:gd name="T19" fmla="*/ 750 h 1192"/>
              <a:gd name="T20" fmla="*/ 6042 w 8196"/>
              <a:gd name="T21" fmla="*/ 726 h 1192"/>
              <a:gd name="T22" fmla="*/ 5716 w 8196"/>
              <a:gd name="T23" fmla="*/ 690 h 1192"/>
              <a:gd name="T24" fmla="*/ 5364 w 8196"/>
              <a:gd name="T25" fmla="*/ 642 h 1192"/>
              <a:gd name="T26" fmla="*/ 4982 w 8196"/>
              <a:gd name="T27" fmla="*/ 578 h 1192"/>
              <a:gd name="T28" fmla="*/ 4568 w 8196"/>
              <a:gd name="T29" fmla="*/ 500 h 1192"/>
              <a:gd name="T30" fmla="*/ 4122 w 8196"/>
              <a:gd name="T31" fmla="*/ 406 h 1192"/>
              <a:gd name="T32" fmla="*/ 3640 w 8196"/>
              <a:gd name="T33" fmla="*/ 296 h 1192"/>
              <a:gd name="T34" fmla="*/ 3396 w 8196"/>
              <a:gd name="T35" fmla="*/ 240 h 1192"/>
              <a:gd name="T36" fmla="*/ 2934 w 8196"/>
              <a:gd name="T37" fmla="*/ 148 h 1192"/>
              <a:gd name="T38" fmla="*/ 2512 w 8196"/>
              <a:gd name="T39" fmla="*/ 82 h 1192"/>
              <a:gd name="T40" fmla="*/ 2126 w 8196"/>
              <a:gd name="T41" fmla="*/ 36 h 1192"/>
              <a:gd name="T42" fmla="*/ 1776 w 8196"/>
              <a:gd name="T43" fmla="*/ 10 h 1192"/>
              <a:gd name="T44" fmla="*/ 1462 w 8196"/>
              <a:gd name="T45" fmla="*/ 0 h 1192"/>
              <a:gd name="T46" fmla="*/ 1182 w 8196"/>
              <a:gd name="T47" fmla="*/ 4 h 1192"/>
              <a:gd name="T48" fmla="*/ 934 w 8196"/>
              <a:gd name="T49" fmla="*/ 20 h 1192"/>
              <a:gd name="T50" fmla="*/ 716 w 8196"/>
              <a:gd name="T51" fmla="*/ 44 h 1192"/>
              <a:gd name="T52" fmla="*/ 530 w 8196"/>
              <a:gd name="T53" fmla="*/ 74 h 1192"/>
              <a:gd name="T54" fmla="*/ 374 w 8196"/>
              <a:gd name="T55" fmla="*/ 108 h 1192"/>
              <a:gd name="T56" fmla="*/ 248 w 8196"/>
              <a:gd name="T57" fmla="*/ 144 h 1192"/>
              <a:gd name="T58" fmla="*/ 148 w 8196"/>
              <a:gd name="T59" fmla="*/ 176 h 1192"/>
              <a:gd name="T60" fmla="*/ 48 w 8196"/>
              <a:gd name="T61" fmla="*/ 216 h 1192"/>
              <a:gd name="T62" fmla="*/ 0 w 8196"/>
              <a:gd name="T63" fmla="*/ 240 h 1192"/>
              <a:gd name="T64" fmla="*/ 8192 w 8196"/>
              <a:gd name="T65" fmla="*/ 1192 h 1192"/>
              <a:gd name="T66" fmla="*/ 8196 w 8196"/>
              <a:gd name="T67" fmla="*/ 1186 h 1192"/>
              <a:gd name="T68" fmla="*/ 8196 w 8196"/>
              <a:gd name="T69" fmla="*/ 510 h 1192"/>
              <a:gd name="T70" fmla="*/ 8192 w 8196"/>
              <a:gd name="T71" fmla="*/ 512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67F1C-5832-4D13-9AB6-ADFC7370F0C9}" type="datetimeFigureOut">
              <a:rPr lang="sk-SK"/>
              <a:pPr>
                <a:defRPr/>
              </a:pPr>
              <a:t>23.12.2020</a:t>
            </a:fld>
            <a:endParaRPr lang="sk-SK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69EC6-FEF1-4653-8F7A-2918DB85453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517283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6EBFC-65D8-44E0-8FBC-4FD03CB120DC}" type="datetimeFigureOut">
              <a:rPr lang="sk-SK"/>
              <a:pPr>
                <a:defRPr/>
              </a:pPr>
              <a:t>23.12.2020</a:t>
            </a:fld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B56B8893-B119-448C-A377-E732573A4917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40980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AA457-CC96-4764-9E95-A3AC94622A70}" type="datetimeFigureOut">
              <a:rPr lang="sk-SK"/>
              <a:pPr>
                <a:defRPr/>
              </a:pPr>
              <a:t>23.12.2020</a:t>
            </a:fld>
            <a:endParaRPr lang="sk-SK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63D7E-F12B-44A1-92D2-58700F7B5AB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058417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23182-2E50-489C-AE54-9062E773C239}" type="datetimeFigureOut">
              <a:rPr lang="sk-SK"/>
              <a:pPr>
                <a:defRPr/>
              </a:pPr>
              <a:t>23.12.2020</a:t>
            </a:fld>
            <a:endParaRPr 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3A0B0-1879-4693-ABD1-878B71EF001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04394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65C26-7033-459E-A7CD-076F0E6DC136}" type="datetimeFigureOut">
              <a:rPr lang="sk-SK"/>
              <a:pPr>
                <a:defRPr/>
              </a:pPr>
              <a:t>23.12.2020</a:t>
            </a:fld>
            <a:endParaRPr lang="sk-SK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658DB-9E1E-40B9-BE28-677F9DF202BF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195041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3414F-4F34-4493-98CF-DA7B47456A21}" type="datetimeFigureOut">
              <a:rPr lang="sk-SK"/>
              <a:pPr>
                <a:defRPr/>
              </a:pPr>
              <a:t>23.12.2020</a:t>
            </a:fld>
            <a:endParaRPr lang="sk-SK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00F85-26AE-44AB-A4DE-5000E94178D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4229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19556-14F3-4D2F-8783-D2D9AE60300E}" type="datetimeFigureOut">
              <a:rPr lang="sk-SK"/>
              <a:pPr>
                <a:defRPr/>
              </a:pPr>
              <a:t>23.12.2020</a:t>
            </a:fld>
            <a:endParaRPr lang="sk-SK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447B0-ADA3-48D3-8D47-28AC5301D64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967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štýly predlohy textu</a:t>
            </a:r>
            <a:endParaRPr lang="en-US" altLang="sk-SK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BB4EB6-6386-4A51-B3F3-6A1BF525CC57}" type="datetimeFigureOut">
              <a:rPr lang="sk-SK"/>
              <a:pPr>
                <a:defRPr/>
              </a:pPr>
              <a:t>23.12.2020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EC00338-65FA-42F7-82AC-338B7E623F31}" type="slidenum">
              <a:rPr lang="sk-SK" altLang="sk-SK"/>
              <a:pPr/>
              <a:t>‹#›</a:t>
            </a:fld>
            <a:endParaRPr lang="sk-SK" altLang="sk-SK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  <a:endParaRPr lang="en-US" altLang="sk-SK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8" r:id="rId2"/>
    <p:sldLayoutId id="2147483684" r:id="rId3"/>
    <p:sldLayoutId id="2147483679" r:id="rId4"/>
    <p:sldLayoutId id="2147483680" r:id="rId5"/>
    <p:sldLayoutId id="2147483681" r:id="rId6"/>
    <p:sldLayoutId id="2147483685" r:id="rId7"/>
    <p:sldLayoutId id="2147483686" r:id="rId8"/>
    <p:sldLayoutId id="2147483687" r:id="rId9"/>
    <p:sldLayoutId id="2147483682" r:id="rId10"/>
    <p:sldLayoutId id="214748368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288" y="1600200"/>
            <a:ext cx="8280400" cy="1779588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sk-SK" sz="48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Sviatosť manželstva</a:t>
            </a:r>
            <a:endParaRPr lang="sk-SK" sz="48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8195" name="Podnadpis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1473200"/>
          </a:xfrm>
        </p:spPr>
        <p:txBody>
          <a:bodyPr/>
          <a:lstStyle/>
          <a:p>
            <a:r>
              <a:rPr lang="sk-SK" altLang="sk-SK" sz="4000" b="1" smtClean="0"/>
              <a:t>Diecézna škola viery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323850" y="2674938"/>
            <a:ext cx="8569325" cy="3706812"/>
          </a:xfrm>
        </p:spPr>
        <p:txBody>
          <a:bodyPr rtlCol="0"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sk-SK" sz="3500" b="1" dirty="0" smtClean="0">
                <a:latin typeface="Palatino Linotype" panose="02040502050505030304" pitchFamily="18" charset="0"/>
              </a:rPr>
              <a:t>Dejiny spásy – dejiny snubnej lásky Boha</a:t>
            </a:r>
            <a:endParaRPr lang="sk-SK" sz="3200" b="1" i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marL="720000" indent="-2743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3200" b="1" dirty="0" err="1" smtClean="0">
                <a:latin typeface="Palatino Linotype" panose="02040502050505030304" pitchFamily="18" charset="0"/>
              </a:rPr>
              <a:t>Genezis</a:t>
            </a:r>
            <a:r>
              <a:rPr lang="sk-SK" sz="3200" b="1" dirty="0" smtClean="0">
                <a:latin typeface="Palatino Linotype" panose="02040502050505030304" pitchFamily="18" charset="0"/>
              </a:rPr>
              <a:t> (stvorenie manželstva)</a:t>
            </a:r>
            <a:endParaRPr lang="sk-SK" sz="3200" b="1" dirty="0">
              <a:latin typeface="Palatino Linotype" panose="02040502050505030304" pitchFamily="18" charset="0"/>
            </a:endParaRPr>
          </a:p>
          <a:p>
            <a:pPr marL="720000" indent="-2743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3200" b="1" dirty="0" smtClean="0">
                <a:latin typeface="Palatino Linotype" panose="02040502050505030304" pitchFamily="18" charset="0"/>
              </a:rPr>
              <a:t>Proroci (</a:t>
            </a:r>
            <a:r>
              <a:rPr lang="sk-SK" sz="3200" b="1" dirty="0" err="1" smtClean="0">
                <a:latin typeface="Palatino Linotype" panose="02040502050505030304" pitchFamily="18" charset="0"/>
              </a:rPr>
              <a:t>Boh-manžel</a:t>
            </a:r>
            <a:r>
              <a:rPr lang="sk-SK" sz="3200" b="1" dirty="0" smtClean="0">
                <a:latin typeface="Palatino Linotype" panose="02040502050505030304" pitchFamily="18" charset="0"/>
              </a:rPr>
              <a:t>, </a:t>
            </a:r>
            <a:r>
              <a:rPr lang="sk-SK" sz="3200" b="1" dirty="0" err="1" smtClean="0">
                <a:latin typeface="Palatino Linotype" panose="02040502050505030304" pitchFamily="18" charset="0"/>
              </a:rPr>
              <a:t>Izrael-manželka</a:t>
            </a:r>
            <a:r>
              <a:rPr lang="sk-SK" sz="3200" b="1" dirty="0" smtClean="0">
                <a:latin typeface="Palatino Linotype" panose="02040502050505030304" pitchFamily="18" charset="0"/>
              </a:rPr>
              <a:t>)</a:t>
            </a:r>
            <a:endParaRPr lang="sk-SK" sz="3200" b="1" dirty="0">
              <a:latin typeface="Palatino Linotype" panose="02040502050505030304" pitchFamily="18" charset="0"/>
            </a:endParaRPr>
          </a:p>
          <a:p>
            <a:pPr marL="720000" indent="-2743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3200" b="1" dirty="0" smtClean="0">
                <a:latin typeface="Palatino Linotype" panose="02040502050505030304" pitchFamily="18" charset="0"/>
              </a:rPr>
              <a:t>Pieseň piesní</a:t>
            </a:r>
          </a:p>
          <a:p>
            <a:pPr marL="720000" indent="-2743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3200" b="1" dirty="0" smtClean="0">
                <a:latin typeface="Palatino Linotype" panose="02040502050505030304" pitchFamily="18" charset="0"/>
              </a:rPr>
              <a:t>Evanjeliá (</a:t>
            </a:r>
            <a:r>
              <a:rPr lang="sk-SK" sz="3200" b="1" dirty="0" err="1" smtClean="0">
                <a:latin typeface="Palatino Linotype" panose="02040502050505030304" pitchFamily="18" charset="0"/>
              </a:rPr>
              <a:t>Ježiš-ženích</a:t>
            </a:r>
            <a:r>
              <a:rPr lang="sk-SK" sz="3200" b="1" dirty="0" smtClean="0">
                <a:latin typeface="Palatino Linotype" panose="02040502050505030304" pitchFamily="18" charset="0"/>
              </a:rPr>
              <a:t>; </a:t>
            </a:r>
            <a:r>
              <a:rPr lang="sk-SK" sz="3200" b="1" dirty="0" err="1" smtClean="0">
                <a:latin typeface="Palatino Linotype" panose="02040502050505030304" pitchFamily="18" charset="0"/>
              </a:rPr>
              <a:t>Kána</a:t>
            </a:r>
            <a:r>
              <a:rPr lang="sk-SK" sz="3200" b="1" dirty="0" smtClean="0">
                <a:latin typeface="Palatino Linotype" panose="02040502050505030304" pitchFamily="18" charset="0"/>
              </a:rPr>
              <a:t>...)</a:t>
            </a:r>
            <a:endParaRPr lang="sk-SK" sz="3200" b="1" dirty="0">
              <a:latin typeface="Palatino Linotype" panose="02040502050505030304" pitchFamily="18" charset="0"/>
            </a:endParaRPr>
          </a:p>
          <a:p>
            <a:pPr marL="720000" indent="-2743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3200" b="1" dirty="0" smtClean="0">
                <a:latin typeface="Palatino Linotype" panose="02040502050505030304" pitchFamily="18" charset="0"/>
              </a:rPr>
              <a:t>Sv</a:t>
            </a:r>
            <a:r>
              <a:rPr lang="sk-SK" sz="3200" b="1" dirty="0">
                <a:latin typeface="Palatino Linotype" panose="02040502050505030304" pitchFamily="18" charset="0"/>
              </a:rPr>
              <a:t>. </a:t>
            </a:r>
            <a:r>
              <a:rPr lang="sk-SK" sz="3200" b="1" dirty="0" smtClean="0">
                <a:latin typeface="Palatino Linotype" panose="02040502050505030304" pitchFamily="18" charset="0"/>
              </a:rPr>
              <a:t>Pavol (</a:t>
            </a:r>
            <a:r>
              <a:rPr lang="sk-SK" sz="3200" b="1" dirty="0" err="1" smtClean="0">
                <a:latin typeface="Palatino Linotype" panose="02040502050505030304" pitchFamily="18" charset="0"/>
              </a:rPr>
              <a:t>Ef</a:t>
            </a:r>
            <a:r>
              <a:rPr lang="sk-SK" sz="3200" b="1" dirty="0" smtClean="0">
                <a:latin typeface="Palatino Linotype" panose="02040502050505030304" pitchFamily="18" charset="0"/>
              </a:rPr>
              <a:t>, 5, 20-32)</a:t>
            </a:r>
          </a:p>
          <a:p>
            <a:pPr marL="720000" indent="-2743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3200" b="1" dirty="0" smtClean="0">
                <a:latin typeface="Palatino Linotype" panose="02040502050505030304" pitchFamily="18" charset="0"/>
              </a:rPr>
              <a:t>Zjavenie (obraz Baránkovej </a:t>
            </a:r>
            <a:r>
              <a:rPr lang="sk-SK" sz="3200" b="1" dirty="0">
                <a:latin typeface="Palatino Linotype" panose="02040502050505030304" pitchFamily="18" charset="0"/>
              </a:rPr>
              <a:t>svadobnej </a:t>
            </a:r>
            <a:r>
              <a:rPr lang="sk-SK" sz="3200" b="1" dirty="0" smtClean="0">
                <a:latin typeface="Palatino Linotype" panose="02040502050505030304" pitchFamily="18" charset="0"/>
              </a:rPr>
              <a:t>hostiny)</a:t>
            </a:r>
            <a:endParaRPr lang="sk-SK" sz="3200" b="1" dirty="0">
              <a:latin typeface="Palatino Linotype" panose="02040502050505030304" pitchFamily="18" charset="0"/>
            </a:endParaRPr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sk-SK" sz="3200" b="1" dirty="0">
              <a:latin typeface="Palatino Linotype" panose="020405020505050303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5400" b="1" cap="small" dirty="0">
                <a:solidFill>
                  <a:srgbClr val="C00000"/>
                </a:solidFill>
                <a:latin typeface="Palatino Linotype" panose="02040502050505030304" pitchFamily="18" charset="0"/>
              </a:rPr>
              <a:t>Snubná láska Boha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323850" y="2674938"/>
            <a:ext cx="8569325" cy="3706812"/>
          </a:xfrm>
        </p:spPr>
        <p:txBody>
          <a:bodyPr/>
          <a:lstStyle/>
          <a:p>
            <a:endParaRPr lang="sk-SK" altLang="sk-SK" sz="3200" b="1" smtClean="0">
              <a:latin typeface="Palatino Linotype" panose="02040502050505030304" pitchFamily="18" charset="0"/>
            </a:endParaRPr>
          </a:p>
          <a:p>
            <a:endParaRPr lang="sk-SK" altLang="sk-SK" sz="3200" b="1" smtClean="0">
              <a:latin typeface="Palatino Linotype" panose="02040502050505030304" pitchFamily="18" charset="0"/>
            </a:endParaRPr>
          </a:p>
          <a:p>
            <a:r>
              <a:rPr lang="sk-SK" altLang="sk-SK" sz="3200" b="1" smtClean="0">
                <a:latin typeface="Palatino Linotype" panose="02040502050505030304" pitchFamily="18" charset="0"/>
              </a:rPr>
              <a:t>Čo zn. povýšenie prirodzeného manželstva na sviatosť?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5400" b="1" cap="small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Sviatosť vykúpenia</a:t>
            </a:r>
            <a:endParaRPr lang="sk-SK" sz="5400" b="1" cap="small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323850" y="2674938"/>
            <a:ext cx="8569325" cy="3706812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sk-SK" sz="3200" b="1" dirty="0" smtClean="0">
                <a:latin typeface="Palatino Linotype" panose="02040502050505030304" pitchFamily="18" charset="0"/>
              </a:rPr>
              <a:t>Ježiš = </a:t>
            </a:r>
            <a:r>
              <a:rPr lang="sk-SK" sz="3200" b="1" i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„počiatok“ a „koniec“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k-SK" sz="3200" b="1" dirty="0" smtClean="0">
                <a:latin typeface="Palatino Linotype" panose="02040502050505030304" pitchFamily="18" charset="0"/>
              </a:rPr>
              <a:t>Hriech – tvrdosť srdca a narušenie vzťahu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k-SK" sz="3200" b="1" dirty="0" smtClean="0">
                <a:latin typeface="Palatino Linotype" panose="02040502050505030304" pitchFamily="18" charset="0"/>
              </a:rPr>
              <a:t>Potreba vykúpenia – novosť srdca</a:t>
            </a:r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sk-SK" sz="3200" b="1" dirty="0">
              <a:latin typeface="Palatino Linotype" panose="020405020505050303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5400" b="1" cap="small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Sviatosť vykúpenia</a:t>
            </a:r>
            <a:endParaRPr lang="sk-SK" sz="5400" b="1" cap="small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323850" y="2674938"/>
            <a:ext cx="8569325" cy="3706812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sk-SK" sz="3200" b="1" dirty="0" err="1" smtClean="0">
                <a:latin typeface="Palatino Linotype" panose="02040502050505030304" pitchFamily="18" charset="0"/>
              </a:rPr>
              <a:t>Ježiš-ženích</a:t>
            </a:r>
            <a:r>
              <a:rPr lang="sk-SK" sz="3200" b="1" dirty="0" smtClean="0">
                <a:latin typeface="Palatino Linotype" panose="02040502050505030304" pitchFamily="18" charset="0"/>
              </a:rPr>
              <a:t> ide v ústrety manželom</a:t>
            </a:r>
            <a:endParaRPr lang="sk-SK" sz="3200" b="1" i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marL="720000" indent="-2743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3200" b="1" i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Uzdravuje</a:t>
            </a:r>
            <a:r>
              <a:rPr lang="sk-SK" sz="3200" b="1" dirty="0" smtClean="0">
                <a:latin typeface="Palatino Linotype" panose="02040502050505030304" pitchFamily="18" charset="0"/>
              </a:rPr>
              <a:t> </a:t>
            </a:r>
            <a:r>
              <a:rPr lang="sk-SK" sz="3200" b="1" dirty="0" err="1" smtClean="0">
                <a:latin typeface="Palatino Linotype" panose="02040502050505030304" pitchFamily="18" charset="0"/>
              </a:rPr>
              <a:t>manž</a:t>
            </a:r>
            <a:r>
              <a:rPr lang="sk-SK" sz="3200" b="1" dirty="0" smtClean="0">
                <a:latin typeface="Palatino Linotype" panose="02040502050505030304" pitchFamily="18" charset="0"/>
              </a:rPr>
              <a:t>. lásku</a:t>
            </a:r>
          </a:p>
          <a:p>
            <a:pPr marL="720000" indent="-2743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3200" b="1" i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Zdokonaľuje</a:t>
            </a:r>
            <a:r>
              <a:rPr lang="sk-SK" sz="3200" b="1" dirty="0" smtClean="0">
                <a:latin typeface="Palatino Linotype" panose="02040502050505030304" pitchFamily="18" charset="0"/>
              </a:rPr>
              <a:t> </a:t>
            </a:r>
            <a:r>
              <a:rPr lang="sk-SK" sz="3200" b="1" dirty="0" err="1" smtClean="0">
                <a:latin typeface="Palatino Linotype" panose="02040502050505030304" pitchFamily="18" charset="0"/>
              </a:rPr>
              <a:t>manž</a:t>
            </a:r>
            <a:r>
              <a:rPr lang="sk-SK" sz="3200" b="1" dirty="0" smtClean="0">
                <a:latin typeface="Palatino Linotype" panose="02040502050505030304" pitchFamily="18" charset="0"/>
              </a:rPr>
              <a:t>. lásku</a:t>
            </a:r>
          </a:p>
          <a:p>
            <a:pPr marL="720000" indent="-2743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3200" b="1" i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Zušľachťuje</a:t>
            </a:r>
            <a:r>
              <a:rPr lang="sk-SK" sz="3200" b="1" dirty="0" smtClean="0">
                <a:latin typeface="Palatino Linotype" panose="02040502050505030304" pitchFamily="18" charset="0"/>
              </a:rPr>
              <a:t> </a:t>
            </a:r>
            <a:r>
              <a:rPr lang="sk-SK" sz="3200" b="1" dirty="0" err="1" smtClean="0">
                <a:latin typeface="Palatino Linotype" panose="02040502050505030304" pitchFamily="18" charset="0"/>
              </a:rPr>
              <a:t>manž</a:t>
            </a:r>
            <a:r>
              <a:rPr lang="sk-SK" sz="3200" b="1" dirty="0" smtClean="0">
                <a:latin typeface="Palatino Linotype" panose="02040502050505030304" pitchFamily="18" charset="0"/>
              </a:rPr>
              <a:t>. lásku </a:t>
            </a:r>
            <a:endParaRPr lang="sk-SK" sz="3200" b="1" dirty="0">
              <a:latin typeface="Palatino Linotype" panose="020405020505050303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5400" b="1" cap="small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Sviatosť vykúpenia</a:t>
            </a:r>
            <a:endParaRPr lang="sk-SK" sz="5400" b="1" cap="small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287338" y="4437063"/>
            <a:ext cx="8569325" cy="2305050"/>
          </a:xfrm>
        </p:spPr>
        <p:txBody>
          <a:bodyPr rtlCol="0">
            <a:normAutofit fontScale="70000" lnSpcReduction="20000"/>
          </a:bodyPr>
          <a:lstStyle/>
          <a:p>
            <a:pPr marL="0" indent="0" algn="just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sk-SK" sz="3200" b="1" dirty="0" smtClean="0">
                <a:latin typeface="Palatino Linotype" panose="02040502050505030304" pitchFamily="18" charset="0"/>
              </a:rPr>
              <a:t>Duch, </a:t>
            </a:r>
            <a:r>
              <a:rPr lang="sk-SK" sz="3200" b="1" dirty="0">
                <a:latin typeface="Palatino Linotype" panose="02040502050505030304" pitchFamily="18" charset="0"/>
              </a:rPr>
              <a:t>ktorého vylieva Pán, darúva </a:t>
            </a:r>
            <a:r>
              <a:rPr lang="sk-SK" sz="32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nové srdce </a:t>
            </a:r>
            <a:r>
              <a:rPr lang="sk-SK" sz="3200" b="1" dirty="0">
                <a:latin typeface="Palatino Linotype" panose="02040502050505030304" pitchFamily="18" charset="0"/>
              </a:rPr>
              <a:t>a robí muža a ženu schopnými milovať sa </a:t>
            </a:r>
            <a:r>
              <a:rPr lang="sk-SK" sz="32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tak, ako nás miloval Kristus</a:t>
            </a:r>
            <a:r>
              <a:rPr lang="sk-SK" sz="3200" b="1" dirty="0">
                <a:latin typeface="Palatino Linotype" panose="02040502050505030304" pitchFamily="18" charset="0"/>
              </a:rPr>
              <a:t>. Manželská láska dosahuje tú plnosť, ku ktorej je vnútorne určená, totiž nadprirodzenú manželskú lásku – </a:t>
            </a:r>
            <a:r>
              <a:rPr lang="sk-SK" sz="3200" b="1" i="1" dirty="0" err="1">
                <a:latin typeface="Palatino Linotype" panose="02040502050505030304" pitchFamily="18" charset="0"/>
              </a:rPr>
              <a:t>caritas</a:t>
            </a:r>
            <a:r>
              <a:rPr lang="sk-SK" sz="3200" b="1" dirty="0">
                <a:latin typeface="Palatino Linotype" panose="02040502050505030304" pitchFamily="18" charset="0"/>
              </a:rPr>
              <a:t>, ktorá je vlastným a </a:t>
            </a:r>
            <a:r>
              <a:rPr lang="sk-SK" sz="32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špecifickým spôsobom</a:t>
            </a:r>
            <a:r>
              <a:rPr lang="sk-SK" sz="3200" b="1" dirty="0">
                <a:latin typeface="Palatino Linotype" panose="02040502050505030304" pitchFamily="18" charset="0"/>
              </a:rPr>
              <a:t>, ktorým sa manželia </a:t>
            </a:r>
            <a:r>
              <a:rPr lang="sk-SK" sz="32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zúčastňujú (participujú) na láske samého Krista</a:t>
            </a:r>
            <a:r>
              <a:rPr lang="sk-SK" sz="3200" b="1" dirty="0">
                <a:latin typeface="Palatino Linotype" panose="02040502050505030304" pitchFamily="18" charset="0"/>
              </a:rPr>
              <a:t>, obetujúceho sa na kríži a sú povolaní, aby v nej žili</a:t>
            </a:r>
            <a:r>
              <a:rPr lang="sk-SK" sz="3200" b="1" dirty="0" smtClean="0">
                <a:latin typeface="Palatino Linotype" panose="02040502050505030304" pitchFamily="18" charset="0"/>
              </a:rPr>
              <a:t>. </a:t>
            </a:r>
            <a:r>
              <a:rPr lang="sk-SK" sz="32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(</a:t>
            </a:r>
            <a:r>
              <a:rPr lang="sk-SK" sz="3200" b="1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FC </a:t>
            </a:r>
            <a:r>
              <a:rPr lang="sk-SK" sz="32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13</a:t>
            </a:r>
            <a:r>
              <a:rPr lang="sk-SK" sz="32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)</a:t>
            </a:r>
            <a:endParaRPr lang="sk-SK" sz="32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274320" indent="-274320" algn="just" fontAlgn="auto">
              <a:spcAft>
                <a:spcPts val="0"/>
              </a:spcAft>
              <a:defRPr/>
            </a:pPr>
            <a:endParaRPr lang="sk-SK" sz="3200" dirty="0">
              <a:latin typeface="Palatino Linotype" panose="020405020505050303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5400" b="1" cap="small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Sviatosť vykúpenia</a:t>
            </a:r>
            <a:endParaRPr lang="sk-SK" sz="5400" b="1" cap="small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" name="Zástupný symbol obráz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5" r="6595"/>
          <a:stretch>
            <a:fillRect/>
          </a:stretch>
        </p:blipFill>
        <p:spPr>
          <a:xfrm>
            <a:off x="1907704" y="1268760"/>
            <a:ext cx="5040560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323850" y="2674938"/>
            <a:ext cx="8569325" cy="3706812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sk-SK" sz="3200" b="1" dirty="0" smtClean="0">
                <a:latin typeface="Palatino Linotype" panose="02040502050505030304" pitchFamily="18" charset="0"/>
              </a:rPr>
              <a:t>Sviatosť manželstva – účinný znak </a:t>
            </a:r>
            <a:r>
              <a:rPr lang="sk-SK" b="1" dirty="0" smtClean="0">
                <a:latin typeface="Palatino Linotype" panose="02040502050505030304" pitchFamily="18" charset="0"/>
              </a:rPr>
              <a:t>(FC 13)</a:t>
            </a:r>
            <a:endParaRPr lang="sk-SK" sz="3200" b="1" i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marL="720000" indent="-2743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3200" b="1" i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Vtelenia </a:t>
            </a:r>
            <a:r>
              <a:rPr lang="sk-SK" sz="3200" dirty="0" smtClean="0">
                <a:latin typeface="Palatino Linotype" panose="02040502050505030304" pitchFamily="18" charset="0"/>
              </a:rPr>
              <a:t>(trvalé spojenie Boha s človekom) </a:t>
            </a:r>
          </a:p>
          <a:p>
            <a:pPr marL="720000" indent="-2743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3200" b="1" i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Vykúpenia </a:t>
            </a:r>
            <a:r>
              <a:rPr lang="sk-SK" sz="3200" dirty="0" smtClean="0">
                <a:latin typeface="Palatino Linotype" panose="02040502050505030304" pitchFamily="18" charset="0"/>
              </a:rPr>
              <a:t>(toho, čo sa odohralo na kríži)</a:t>
            </a:r>
            <a:endParaRPr lang="sk-SK" sz="3200" dirty="0">
              <a:latin typeface="Palatino Linotype" panose="020405020505050303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5400" b="1" cap="small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Sviatosť vykúpenia</a:t>
            </a:r>
            <a:endParaRPr lang="sk-SK" sz="5400" b="1" cap="small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323850" y="2674938"/>
            <a:ext cx="8569325" cy="3706812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sk-SK" sz="3200" b="1" dirty="0">
                <a:latin typeface="Palatino Linotype" panose="02040502050505030304" pitchFamily="18" charset="0"/>
              </a:rPr>
              <a:t>Čo zn. povýšenie prirodzeného manželstva na sviatosť</a:t>
            </a:r>
            <a:r>
              <a:rPr lang="sk-SK" sz="3200" b="1" dirty="0" smtClean="0">
                <a:latin typeface="Palatino Linotype" panose="02040502050505030304" pitchFamily="18" charset="0"/>
              </a:rPr>
              <a:t>?</a:t>
            </a:r>
          </a:p>
          <a:p>
            <a:pPr marL="720000" indent="-2743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3200" b="1" dirty="0" smtClean="0">
                <a:latin typeface="Palatino Linotype" panose="02040502050505030304" pitchFamily="18" charset="0"/>
              </a:rPr>
              <a:t>Byť živým a </a:t>
            </a:r>
            <a:r>
              <a:rPr lang="sk-SK" sz="32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účinným</a:t>
            </a:r>
            <a:r>
              <a:rPr lang="sk-SK" sz="3200" b="1" dirty="0" smtClean="0">
                <a:latin typeface="Palatino Linotype" panose="02040502050505030304" pitchFamily="18" charset="0"/>
              </a:rPr>
              <a:t> znamením lásky Boha</a:t>
            </a:r>
          </a:p>
          <a:p>
            <a:pPr marL="720000" indent="-2743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3200" b="1" dirty="0" smtClean="0">
                <a:latin typeface="Palatino Linotype" panose="02040502050505030304" pitchFamily="18" charset="0"/>
              </a:rPr>
              <a:t>Spoločenstvo s Bohom vo vzájomnom manželskom a rodinnom spoločenstve – </a:t>
            </a:r>
            <a:r>
              <a:rPr lang="sk-SK" sz="32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vzájomné posvätenie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5400" b="1" cap="small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Sviatosť vykúpenia</a:t>
            </a:r>
            <a:endParaRPr lang="sk-SK" sz="5400" b="1" cap="small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323850" y="2674938"/>
            <a:ext cx="8569325" cy="3706812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sk-SK" sz="3200" b="1" dirty="0" smtClean="0">
                <a:latin typeface="Palatino Linotype" panose="02040502050505030304" pitchFamily="18" charset="0"/>
              </a:rPr>
              <a:t>Vzájomná výmena súhlasu</a:t>
            </a:r>
          </a:p>
          <a:p>
            <a:pPr marL="720000" indent="-2743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3200" b="1" dirty="0" smtClean="0">
                <a:latin typeface="Palatino Linotype" panose="02040502050505030304" pitchFamily="18" charset="0"/>
              </a:rPr>
              <a:t>Slovo + telo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5400" b="1" cap="small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Matéria a forma</a:t>
            </a:r>
            <a:endParaRPr lang="sk-SK" sz="5400" b="1" cap="small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323850" y="2674938"/>
            <a:ext cx="8569325" cy="3706812"/>
          </a:xfrm>
        </p:spPr>
        <p:txBody>
          <a:bodyPr rtlCol="0"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sk-SK" sz="3200" b="1" dirty="0" smtClean="0">
                <a:latin typeface="Palatino Linotype" panose="02040502050505030304" pitchFamily="18" charset="0"/>
              </a:rPr>
              <a:t>Muž a žena</a:t>
            </a:r>
            <a:endParaRPr lang="sk-SK" sz="3200" b="1" dirty="0">
              <a:latin typeface="Palatino Linotype" panose="02040502050505030304" pitchFamily="18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k-SK" sz="3200" b="1" dirty="0" smtClean="0">
                <a:latin typeface="Palatino Linotype" panose="02040502050505030304" pitchFamily="18" charset="0"/>
              </a:rPr>
              <a:t>Výmena súhlasu</a:t>
            </a:r>
          </a:p>
          <a:p>
            <a:pPr marL="0" indent="0" algn="just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sk-SK" sz="32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Ja M., beriem </a:t>
            </a:r>
            <a:r>
              <a:rPr lang="sk-SK" sz="3200" b="1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(prijímam)</a:t>
            </a:r>
            <a:r>
              <a:rPr lang="sk-SK" sz="32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 si teba, M., za manželku a sľubujem pred všemohúcim Bohom, že ti budem verným manželom a že ťa nikdy neopustím ani v šťastí ani v nešťastí, ani v zdraví ani v chorobe a že ťa budem milovať a ctiť </a:t>
            </a:r>
            <a:r>
              <a:rPr lang="sk-SK" sz="3200" b="1">
                <a:solidFill>
                  <a:srgbClr val="0070C0"/>
                </a:solidFill>
                <a:latin typeface="Palatino Linotype" panose="02040502050505030304" pitchFamily="18" charset="0"/>
              </a:rPr>
              <a:t>po </a:t>
            </a:r>
            <a:r>
              <a:rPr lang="sk-SK" sz="3200" b="1" smtClean="0">
                <a:solidFill>
                  <a:srgbClr val="0070C0"/>
                </a:solidFill>
                <a:latin typeface="Palatino Linotype" panose="02040502050505030304" pitchFamily="18" charset="0"/>
              </a:rPr>
              <a:t>všetky </a:t>
            </a:r>
            <a:r>
              <a:rPr lang="sk-SK" sz="32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dni svojho života.</a:t>
            </a:r>
            <a:endParaRPr lang="sk-SK" sz="3200" b="1" dirty="0" smtClean="0">
              <a:latin typeface="Palatino Linotype" panose="020405020505050303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5400" b="1" cap="small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Vysluhovatelia</a:t>
            </a:r>
            <a:endParaRPr lang="sk-SK" sz="5400" b="1" cap="small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323850" y="2674938"/>
            <a:ext cx="8569325" cy="3706812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sk-SK" sz="32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Kňaz</a:t>
            </a:r>
          </a:p>
          <a:p>
            <a:pPr marL="720000" indent="-2743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3200" b="1" dirty="0" smtClean="0">
                <a:latin typeface="Palatino Linotype" panose="02040502050505030304" pitchFamily="18" charset="0"/>
              </a:rPr>
              <a:t>Prijíma súhlas (v mene Cirkvi)</a:t>
            </a:r>
          </a:p>
          <a:p>
            <a:pPr marL="720000" indent="-2743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3200" b="1" dirty="0" smtClean="0">
                <a:latin typeface="Palatino Linotype" panose="02040502050505030304" pitchFamily="18" charset="0"/>
              </a:rPr>
              <a:t>Požehnáva manželský zväzok</a:t>
            </a:r>
            <a:endParaRPr lang="sk-SK" sz="3200" b="1" dirty="0">
              <a:latin typeface="Palatino Linotype" panose="02040502050505030304" pitchFamily="18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k-SK" sz="32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Svedkovia</a:t>
            </a:r>
          </a:p>
          <a:p>
            <a:pPr marL="720000" indent="-2743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3200" b="1" dirty="0" smtClean="0">
                <a:latin typeface="Palatino Linotype" panose="02040502050505030304" pitchFamily="18" charset="0"/>
              </a:rPr>
              <a:t>Dosvedčujú uzatvorenie manželstva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5400" b="1" cap="small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Kňaz a svedkovia</a:t>
            </a:r>
            <a:endParaRPr lang="sk-SK" sz="5400" b="1" cap="small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323850" y="2674938"/>
            <a:ext cx="8569325" cy="3706812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endParaRPr lang="sk-SK" sz="3200" b="1" dirty="0" smtClean="0">
              <a:latin typeface="Palatino Linotype" panose="02040502050505030304" pitchFamily="18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k-SK" sz="3200" b="1" dirty="0" smtClean="0">
                <a:latin typeface="Palatino Linotype" panose="02040502050505030304" pitchFamily="18" charset="0"/>
              </a:rPr>
              <a:t>Prečo Boh stvoril človeka ako muža a ženu?</a:t>
            </a:r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sk-SK" sz="3200" b="1" dirty="0">
              <a:latin typeface="Palatino Linotype" panose="02040502050505030304" pitchFamily="18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k-SK" sz="3200" b="1" dirty="0" smtClean="0">
                <a:latin typeface="Palatino Linotype" panose="02040502050505030304" pitchFamily="18" charset="0"/>
              </a:rPr>
              <a:t>Čo zn. povýšenie prirodzeného manželstva na sviatosť?</a:t>
            </a:r>
            <a:endParaRPr lang="sk-SK" sz="3200" b="1" dirty="0">
              <a:latin typeface="Palatino Linotype" panose="020405020505050303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5400" b="1" cap="small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Dve otázky</a:t>
            </a:r>
            <a:endParaRPr lang="sk-SK" sz="5400" b="1" cap="small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323850" y="2674938"/>
            <a:ext cx="8569325" cy="3706812"/>
          </a:xfrm>
        </p:spPr>
        <p:txBody>
          <a:bodyPr/>
          <a:lstStyle/>
          <a:p>
            <a:r>
              <a:rPr lang="sk-SK" altLang="sk-SK" sz="3200" b="1" smtClean="0">
                <a:latin typeface="Palatino Linotype" panose="02040502050505030304" pitchFamily="18" charset="0"/>
              </a:rPr>
              <a:t>Sloboda súhlasu</a:t>
            </a:r>
          </a:p>
          <a:p>
            <a:r>
              <a:rPr lang="sk-SK" altLang="sk-SK" sz="3200" b="1" smtClean="0">
                <a:latin typeface="Palatino Linotype" panose="02040502050505030304" pitchFamily="18" charset="0"/>
              </a:rPr>
              <a:t>Prijatie vernosti a nerozlučiteľnosti</a:t>
            </a:r>
          </a:p>
          <a:p>
            <a:r>
              <a:rPr lang="sk-SK" altLang="sk-SK" sz="3200" b="1" smtClean="0">
                <a:latin typeface="Palatino Linotype" panose="02040502050505030304" pitchFamily="18" charset="0"/>
              </a:rPr>
              <a:t>Otvorenosť pre prijatie potomstva</a:t>
            </a:r>
          </a:p>
          <a:p>
            <a:r>
              <a:rPr lang="sk-SK" altLang="sk-SK" sz="3200" b="1" smtClean="0">
                <a:latin typeface="Palatino Linotype" panose="02040502050505030304" pitchFamily="18" charset="0"/>
              </a:rPr>
              <a:t>Vylúčenie manž. prekážok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5400" b="1" cap="small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Kedy je možné uzavrieť manželstvo?</a:t>
            </a:r>
            <a:endParaRPr lang="sk-SK" sz="5400" b="1" cap="small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323850" y="2674938"/>
            <a:ext cx="8569325" cy="3706812"/>
          </a:xfrm>
        </p:spPr>
        <p:txBody>
          <a:bodyPr rtlCol="0"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sk-SK" sz="32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Jednota</a:t>
            </a:r>
          </a:p>
          <a:p>
            <a:pPr marL="720000" indent="-2743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3200" b="1" dirty="0" smtClean="0">
                <a:latin typeface="Palatino Linotype" panose="02040502050505030304" pitchFamily="18" charset="0"/>
              </a:rPr>
              <a:t>Jeden muž a jedna žena</a:t>
            </a:r>
            <a:endParaRPr lang="sk-SK" sz="3200" b="1" dirty="0">
              <a:latin typeface="Palatino Linotype" panose="02040502050505030304" pitchFamily="18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k-SK" sz="32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Nerozlučiteľnosť</a:t>
            </a:r>
          </a:p>
          <a:p>
            <a:pPr marL="720000" indent="-2743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3200" b="1" dirty="0" smtClean="0">
                <a:latin typeface="Palatino Linotype" panose="02040502050505030304" pitchFamily="18" charset="0"/>
              </a:rPr>
              <a:t>Prirodzená povaha lásky</a:t>
            </a:r>
          </a:p>
          <a:p>
            <a:pPr marL="720000" indent="-2743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3200" b="1" dirty="0" smtClean="0">
                <a:latin typeface="Palatino Linotype" panose="02040502050505030304" pitchFamily="18" charset="0"/>
              </a:rPr>
              <a:t>Trvalé spojenie Boha s ľudstvom</a:t>
            </a:r>
          </a:p>
          <a:p>
            <a:pPr marL="720000" indent="-2743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3200" b="1" dirty="0" smtClean="0">
                <a:latin typeface="Palatino Linotype" panose="02040502050505030304" pitchFamily="18" charset="0"/>
              </a:rPr>
              <a:t>Trvalé spojenie Krista s Cirkvou</a:t>
            </a:r>
          </a:p>
          <a:p>
            <a:pPr marL="720000" indent="-2743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3200" b="1" dirty="0" smtClean="0">
                <a:latin typeface="Palatino Linotype" panose="02040502050505030304" pitchFamily="18" charset="0"/>
              </a:rPr>
              <a:t>Dar nerozlučiteľnosti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5400" b="1" cap="small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Vlastnosti manželstva</a:t>
            </a:r>
            <a:endParaRPr lang="sk-SK" sz="5400" b="1" cap="small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323850" y="2674938"/>
            <a:ext cx="8569325" cy="3706812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sk-SK" sz="32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Dobro manželov</a:t>
            </a:r>
          </a:p>
          <a:p>
            <a:pPr marL="720000" indent="-2743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3200" b="1" dirty="0" smtClean="0">
                <a:latin typeface="Palatino Linotype" panose="02040502050505030304" pitchFamily="18" charset="0"/>
              </a:rPr>
              <a:t>Vzájomná láska a pomoc</a:t>
            </a:r>
            <a:endParaRPr lang="sk-SK" sz="3200" b="1" dirty="0">
              <a:latin typeface="Palatino Linotype" panose="02040502050505030304" pitchFamily="18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k-SK" sz="32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Plodenie a výchova detí</a:t>
            </a:r>
          </a:p>
          <a:p>
            <a:pPr marL="720000" indent="-2743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3200" b="1" dirty="0" smtClean="0">
                <a:latin typeface="Palatino Linotype" panose="02040502050505030304" pitchFamily="18" charset="0"/>
              </a:rPr>
              <a:t>Viditeľný znak </a:t>
            </a:r>
            <a:r>
              <a:rPr lang="sk-SK" sz="3200" b="1" dirty="0" err="1" smtClean="0">
                <a:latin typeface="Palatino Linotype" panose="02040502050505030304" pitchFamily="18" charset="0"/>
              </a:rPr>
              <a:t>manž</a:t>
            </a:r>
            <a:r>
              <a:rPr lang="sk-SK" sz="3200" b="1" dirty="0" smtClean="0">
                <a:latin typeface="Palatino Linotype" panose="02040502050505030304" pitchFamily="18" charset="0"/>
              </a:rPr>
              <a:t>. lásky a nerozlučiteľnosti</a:t>
            </a:r>
          </a:p>
          <a:p>
            <a:pPr marL="720000" indent="-2743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3200" b="1" dirty="0" smtClean="0">
                <a:latin typeface="Palatino Linotype" panose="02040502050505030304" pitchFamily="18" charset="0"/>
              </a:rPr>
              <a:t>Znak Božej lásky a dôvery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5400" b="1" cap="small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Ciele manželstva</a:t>
            </a:r>
            <a:endParaRPr lang="sk-SK" sz="5400" b="1" cap="small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323850" y="2674938"/>
            <a:ext cx="8569325" cy="3706812"/>
          </a:xfrm>
        </p:spPr>
        <p:txBody>
          <a:bodyPr rtlCol="0"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sk-SK" sz="32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Spoločenstvo osôb:</a:t>
            </a:r>
            <a:r>
              <a:rPr lang="sk-SK" sz="32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trojičný model rodiny – trojičný model Cirkvi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k-SK" sz="32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Rodičia – prví svedkovia a vychovávatelia vo viere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k-SK" sz="32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Domáca liturgia a rodinná katechéza</a:t>
            </a:r>
          </a:p>
          <a:p>
            <a:pPr marL="720000" indent="-27432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3000" b="1" dirty="0" smtClean="0">
                <a:latin typeface="Palatino Linotype" panose="02040502050505030304" pitchFamily="18" charset="0"/>
              </a:rPr>
              <a:t>Spoločná modlitba, čítanie Božieho slova, pravidelná spoločná účasť na nedeľných sv. omšiach a v prikázané sviatky, prežívanie </a:t>
            </a:r>
            <a:r>
              <a:rPr lang="sk-SK" sz="3000" b="1" dirty="0" err="1" smtClean="0">
                <a:latin typeface="Palatino Linotype" panose="02040502050505030304" pitchFamily="18" charset="0"/>
              </a:rPr>
              <a:t>liturg</a:t>
            </a:r>
            <a:r>
              <a:rPr lang="sk-SK" sz="3000" b="1" dirty="0" smtClean="0">
                <a:latin typeface="Palatino Linotype" panose="02040502050505030304" pitchFamily="18" charset="0"/>
              </a:rPr>
              <a:t>. roka, slávenie prvých piatkov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5400" b="1" cap="small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Rodina – </a:t>
            </a:r>
            <a:r>
              <a:rPr lang="sk-SK" sz="5400" b="1" cap="small" smtClean="0">
                <a:solidFill>
                  <a:srgbClr val="C00000"/>
                </a:solidFill>
                <a:latin typeface="Palatino Linotype" panose="02040502050505030304" pitchFamily="18" charset="0"/>
              </a:rPr>
              <a:t>domáca cirkev</a:t>
            </a:r>
            <a:endParaRPr lang="sk-SK" sz="5400" b="1" cap="small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323850" y="2674938"/>
            <a:ext cx="8569325" cy="3706812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sk-SK" sz="32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Rodina – kolíska kňazských a rehoľných povolaní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k-SK" sz="32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Rodina – evanjelizujúce spoločenstvo</a:t>
            </a:r>
          </a:p>
          <a:p>
            <a:pPr marL="720000" indent="-2743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32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Sv. manželstva – sviatosť pre službu spoločenstva </a:t>
            </a:r>
            <a:r>
              <a:rPr lang="sk-SK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(</a:t>
            </a:r>
            <a:r>
              <a:rPr lang="sk-SK" b="1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porov</a:t>
            </a:r>
            <a:r>
              <a:rPr lang="sk-SK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. KKC 1534)</a:t>
            </a:r>
            <a:endParaRPr lang="sk-SK" b="1" dirty="0" smtClean="0">
              <a:latin typeface="Palatino Linotype" panose="020405020505050303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5400" b="1" cap="small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Rodina – </a:t>
            </a:r>
            <a:r>
              <a:rPr lang="sk-SK" sz="5400" b="1" cap="small" smtClean="0">
                <a:solidFill>
                  <a:srgbClr val="C00000"/>
                </a:solidFill>
                <a:latin typeface="Palatino Linotype" panose="02040502050505030304" pitchFamily="18" charset="0"/>
              </a:rPr>
              <a:t>domáca cirkev</a:t>
            </a:r>
            <a:endParaRPr lang="sk-SK" sz="5400" b="1" cap="small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7" r="18967"/>
          <a:stretch>
            <a:fillRect/>
          </a:stretch>
        </p:blipFill>
        <p:spPr bwMode="auto">
          <a:xfrm>
            <a:off x="250825" y="1557338"/>
            <a:ext cx="4445000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Obdĺžnik 2"/>
          <p:cNvSpPr>
            <a:spLocks noChangeArrowheads="1"/>
          </p:cNvSpPr>
          <p:nvPr/>
        </p:nvSpPr>
        <p:spPr bwMode="auto">
          <a:xfrm>
            <a:off x="4721225" y="3241675"/>
            <a:ext cx="4243388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 algn="ctr"/>
            <a:r>
              <a:rPr lang="sk-SK" altLang="sk-SK" sz="3200" b="1">
                <a:solidFill>
                  <a:srgbClr val="002060"/>
                </a:solidFill>
                <a:latin typeface="Palatino Linotype" panose="02040502050505030304" pitchFamily="18" charset="0"/>
              </a:rPr>
              <a:t>„Cirkev je dobrom pre rodinu a </a:t>
            </a:r>
          </a:p>
          <a:p>
            <a:pPr algn="ctr"/>
            <a:r>
              <a:rPr lang="sk-SK" altLang="sk-SK" sz="3200" b="1">
                <a:solidFill>
                  <a:srgbClr val="002060"/>
                </a:solidFill>
                <a:latin typeface="Palatino Linotype" panose="02040502050505030304" pitchFamily="18" charset="0"/>
              </a:rPr>
              <a:t>rodina dobrom pre Cirkev.“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bdĺžnik 1"/>
          <p:cNvSpPr>
            <a:spLocks noChangeArrowheads="1"/>
          </p:cNvSpPr>
          <p:nvPr/>
        </p:nvSpPr>
        <p:spPr bwMode="auto">
          <a:xfrm>
            <a:off x="468313" y="4652963"/>
            <a:ext cx="8135937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 algn="just"/>
            <a:r>
              <a:rPr lang="sk-SK" altLang="sk-SK" sz="3200" b="1">
                <a:solidFill>
                  <a:srgbClr val="002060"/>
                </a:solidFill>
                <a:latin typeface="Palatino Linotype" panose="02040502050505030304" pitchFamily="18" charset="0"/>
              </a:rPr>
              <a:t>„Svätá Božia Cirkev, nemôžeš plniť svoje poslanie, nemôžeš naplniť svoju misiu vo svete ináč než prostredníctvom rodiny a jej poslania a jej misie.“</a:t>
            </a: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8135937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323850" y="2674938"/>
            <a:ext cx="8569325" cy="3706812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sk-SK" sz="3200" b="1" i="1" dirty="0" err="1">
                <a:latin typeface="Palatino Linotype" panose="02040502050505030304" pitchFamily="18" charset="0"/>
              </a:rPr>
              <a:t>Mt</a:t>
            </a:r>
            <a:r>
              <a:rPr lang="sk-SK" sz="3200" b="1" i="1" dirty="0">
                <a:latin typeface="Palatino Linotype" panose="02040502050505030304" pitchFamily="18" charset="0"/>
              </a:rPr>
              <a:t> </a:t>
            </a:r>
            <a:r>
              <a:rPr lang="sk-SK" sz="3200" b="1" i="1" dirty="0" smtClean="0">
                <a:latin typeface="Palatino Linotype" panose="02040502050505030304" pitchFamily="18" charset="0"/>
              </a:rPr>
              <a:t>19,4.8 </a:t>
            </a:r>
            <a:r>
              <a:rPr lang="sk-SK" sz="3200" b="1" dirty="0" smtClean="0">
                <a:latin typeface="Palatino Linotype" panose="02040502050505030304" pitchFamily="18" charset="0"/>
              </a:rPr>
              <a:t>– návrat na </a:t>
            </a:r>
            <a:r>
              <a:rPr lang="sk-SK" sz="3200" b="1" i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„počiatok“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k-SK" sz="3200" b="1" i="1" dirty="0" err="1" smtClean="0">
                <a:latin typeface="Palatino Linotype" panose="02040502050505030304" pitchFamily="18" charset="0"/>
              </a:rPr>
              <a:t>Gn</a:t>
            </a:r>
            <a:r>
              <a:rPr lang="sk-SK" sz="3200" b="1" i="1" dirty="0" smtClean="0">
                <a:latin typeface="Palatino Linotype" panose="02040502050505030304" pitchFamily="18" charset="0"/>
              </a:rPr>
              <a:t> 1,27 </a:t>
            </a:r>
            <a:r>
              <a:rPr lang="sk-SK" sz="3200" b="1" dirty="0" smtClean="0">
                <a:latin typeface="Palatino Linotype" panose="02040502050505030304" pitchFamily="18" charset="0"/>
              </a:rPr>
              <a:t>– Boh, tvorca manželstva</a:t>
            </a:r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sk-SK" sz="3200" b="1" dirty="0">
              <a:latin typeface="Palatino Linotype" panose="020405020505050303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5400" b="1" cap="small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Sviatosť stvorenia</a:t>
            </a:r>
            <a:endParaRPr lang="sk-SK" sz="5400" b="1" cap="small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323850" y="2674938"/>
            <a:ext cx="8569325" cy="3706812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sk-SK" sz="3200" b="1" dirty="0" smtClean="0">
                <a:latin typeface="Palatino Linotype" panose="02040502050505030304" pitchFamily="18" charset="0"/>
              </a:rPr>
              <a:t>Zákony vpísané do ľudskej prirodzenosti:</a:t>
            </a:r>
          </a:p>
          <a:p>
            <a:pPr marL="720000" indent="-2743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800" b="1" dirty="0" smtClean="0">
                <a:latin typeface="Palatino Linotype" panose="02040502050505030304" pitchFamily="18" charset="0"/>
              </a:rPr>
              <a:t>Pohlavná rozdielnosť</a:t>
            </a:r>
          </a:p>
          <a:p>
            <a:pPr marL="720000" indent="-2743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800" b="1" dirty="0" smtClean="0">
                <a:latin typeface="Palatino Linotype" panose="02040502050505030304" pitchFamily="18" charset="0"/>
              </a:rPr>
              <a:t>Láska</a:t>
            </a:r>
          </a:p>
          <a:p>
            <a:pPr marL="720000" indent="-2743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800" b="1" dirty="0" smtClean="0">
                <a:latin typeface="Palatino Linotype" panose="02040502050505030304" pitchFamily="18" charset="0"/>
              </a:rPr>
              <a:t>Plodnosť</a:t>
            </a:r>
          </a:p>
          <a:p>
            <a:pPr marL="44568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sk-SK" sz="2800" b="1" dirty="0" smtClean="0">
              <a:latin typeface="Palatino Linotype" panose="020405020505050303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5400" b="1" cap="small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Sviatosť stvorenia</a:t>
            </a:r>
            <a:endParaRPr lang="sk-SK" sz="5400" b="1" cap="small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323850" y="2674938"/>
            <a:ext cx="8569325" cy="3706812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sk-SK" sz="32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Pohlavná rozdielnosť</a:t>
            </a:r>
          </a:p>
          <a:p>
            <a:pPr marL="720000" indent="-2743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800" b="1" dirty="0" smtClean="0">
                <a:latin typeface="Palatino Linotype" panose="02040502050505030304" pitchFamily="18" charset="0"/>
              </a:rPr>
              <a:t>Človek = muž a žena</a:t>
            </a:r>
          </a:p>
          <a:p>
            <a:pPr marL="720000" indent="-2743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800" b="1" dirty="0" smtClean="0">
                <a:latin typeface="Palatino Linotype" panose="02040502050505030304" pitchFamily="18" charset="0"/>
              </a:rPr>
              <a:t>Prijať prirodzenosť</a:t>
            </a:r>
          </a:p>
          <a:p>
            <a:pPr marL="720000" indent="-2743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800" b="1" dirty="0" smtClean="0">
                <a:latin typeface="Palatino Linotype" panose="02040502050505030304" pitchFamily="18" charset="0"/>
              </a:rPr>
              <a:t>Telo určuje pohlavie (nie cit)</a:t>
            </a:r>
          </a:p>
          <a:p>
            <a:pPr marL="44568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sk-SK" sz="2800" b="1" dirty="0" smtClean="0">
              <a:latin typeface="Palatino Linotype" panose="020405020505050303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5400" b="1" cap="small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Sviatosť stvorenia</a:t>
            </a:r>
            <a:endParaRPr lang="sk-SK" sz="5400" b="1" cap="small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323850" y="2674938"/>
            <a:ext cx="8569325" cy="3706812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sk-SK" sz="32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Láska – </a:t>
            </a:r>
            <a:r>
              <a:rPr lang="sk-SK" sz="3200" b="1" i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„jedno telo“</a:t>
            </a:r>
            <a:endParaRPr lang="sk-SK" sz="3200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marL="720000" indent="-2743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800" b="1" dirty="0" smtClean="0">
                <a:latin typeface="Palatino Linotype" panose="02040502050505030304" pitchFamily="18" charset="0"/>
              </a:rPr>
              <a:t>Telo zjavuje povolanie</a:t>
            </a:r>
          </a:p>
          <a:p>
            <a:pPr marL="1260000" indent="-45720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sk-SK" sz="2800" b="1" dirty="0" smtClean="0">
                <a:latin typeface="Palatino Linotype" panose="02040502050505030304" pitchFamily="18" charset="0"/>
              </a:rPr>
              <a:t>k práci</a:t>
            </a:r>
          </a:p>
          <a:p>
            <a:pPr marL="1260000" indent="-45720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sk-SK" sz="2800" b="1" dirty="0" smtClean="0">
                <a:latin typeface="Palatino Linotype" panose="02040502050505030304" pitchFamily="18" charset="0"/>
              </a:rPr>
              <a:t>k láske – žiť </a:t>
            </a:r>
            <a:r>
              <a:rPr lang="sk-SK" sz="2800" b="1" i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pre</a:t>
            </a:r>
            <a:r>
              <a:rPr lang="sk-SK" sz="2800" b="1" dirty="0" smtClean="0">
                <a:latin typeface="Palatino Linotype" panose="02040502050505030304" pitchFamily="18" charset="0"/>
              </a:rPr>
              <a:t> druhého</a:t>
            </a:r>
          </a:p>
          <a:p>
            <a:pPr marL="720000" indent="-2743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800" b="1" dirty="0" smtClean="0">
                <a:latin typeface="Palatino Linotype" panose="02040502050505030304" pitchFamily="18" charset="0"/>
              </a:rPr>
              <a:t>Snubný význam tela</a:t>
            </a:r>
          </a:p>
          <a:p>
            <a:pPr marL="1260000" indent="-45720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sk-SK" sz="2800" b="1" dirty="0" smtClean="0">
                <a:latin typeface="Palatino Linotype" panose="02040502050505030304" pitchFamily="18" charset="0"/>
              </a:rPr>
              <a:t>telo v službe lásky</a:t>
            </a:r>
          </a:p>
          <a:p>
            <a:pPr marL="44568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sk-SK" sz="2800" b="1" dirty="0" smtClean="0">
              <a:latin typeface="Palatino Linotype" panose="020405020505050303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5400" b="1" cap="small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Sviatosť stvorenia</a:t>
            </a:r>
            <a:endParaRPr lang="sk-SK" sz="5400" b="1" cap="small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323850" y="2674938"/>
            <a:ext cx="8569325" cy="3706812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sk-SK" sz="32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Plodnosť</a:t>
            </a:r>
          </a:p>
          <a:p>
            <a:pPr marL="720000" indent="-2743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800" b="1" dirty="0" err="1" smtClean="0">
                <a:latin typeface="Palatino Linotype" panose="02040502050505030304" pitchFamily="18" charset="0"/>
              </a:rPr>
              <a:t>Gn</a:t>
            </a:r>
            <a:r>
              <a:rPr lang="sk-SK" sz="2800" b="1" dirty="0" smtClean="0">
                <a:latin typeface="Palatino Linotype" panose="02040502050505030304" pitchFamily="18" charset="0"/>
              </a:rPr>
              <a:t> 1,28</a:t>
            </a:r>
          </a:p>
          <a:p>
            <a:pPr marL="1260000" indent="-45720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sk-SK" sz="2800" b="1" dirty="0" smtClean="0">
                <a:latin typeface="Palatino Linotype" panose="02040502050505030304" pitchFamily="18" charset="0"/>
              </a:rPr>
              <a:t>najprv Božie požehnanie</a:t>
            </a:r>
          </a:p>
          <a:p>
            <a:pPr marL="720000" indent="-2743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800" b="1" dirty="0" smtClean="0">
                <a:latin typeface="Palatino Linotype" panose="02040502050505030304" pitchFamily="18" charset="0"/>
              </a:rPr>
              <a:t>Plodnosť – výraz ducha</a:t>
            </a:r>
          </a:p>
          <a:p>
            <a:pPr marL="1260000" indent="-45720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sk-SK" sz="2800" b="1" dirty="0" smtClean="0">
                <a:latin typeface="Palatino Linotype" panose="02040502050505030304" pitchFamily="18" charset="0"/>
              </a:rPr>
              <a:t>spolupracovníci Boha</a:t>
            </a:r>
          </a:p>
          <a:p>
            <a:pPr marL="1260000" indent="-45720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sk-SK" sz="2800" b="1" dirty="0" smtClean="0">
                <a:latin typeface="Palatino Linotype" panose="02040502050505030304" pitchFamily="18" charset="0"/>
              </a:rPr>
              <a:t>telo v službe života</a:t>
            </a:r>
          </a:p>
          <a:p>
            <a:pPr marL="44568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sk-SK" sz="2800" b="1" dirty="0" smtClean="0">
              <a:latin typeface="Palatino Linotype" panose="020405020505050303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5400" b="1" cap="small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Sviatosť stvorenia</a:t>
            </a:r>
            <a:endParaRPr lang="sk-SK" sz="5400" b="1" cap="small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323850" y="2674938"/>
            <a:ext cx="8569325" cy="3706812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sk-SK" sz="3200" b="1" dirty="0">
                <a:latin typeface="Palatino Linotype" panose="02040502050505030304" pitchFamily="18" charset="0"/>
              </a:rPr>
              <a:t>Prečo Boh stvoril človeka ako muža a ženu</a:t>
            </a:r>
            <a:r>
              <a:rPr lang="sk-SK" sz="3200" b="1" dirty="0" smtClean="0">
                <a:latin typeface="Palatino Linotype" panose="02040502050505030304" pitchFamily="18" charset="0"/>
              </a:rPr>
              <a:t>?</a:t>
            </a:r>
          </a:p>
          <a:p>
            <a:pPr marL="720000" indent="-2743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3200" b="1" dirty="0" smtClean="0">
                <a:latin typeface="Palatino Linotype" panose="02040502050505030304" pitchFamily="18" charset="0"/>
              </a:rPr>
              <a:t>Pre vzájomné spoločenstvo osôb</a:t>
            </a:r>
          </a:p>
          <a:p>
            <a:pPr marL="720000" indent="-2743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3200" b="1" dirty="0" smtClean="0">
                <a:latin typeface="Palatino Linotype" panose="02040502050505030304" pitchFamily="18" charset="0"/>
              </a:rPr>
              <a:t>Aby boli Božím obrazom</a:t>
            </a:r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sk-SK" sz="2800" b="1" dirty="0" smtClean="0">
              <a:latin typeface="Palatino Linotype" panose="020405020505050303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5400" b="1" cap="small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Sviatosť stvorenia</a:t>
            </a:r>
            <a:endParaRPr lang="sk-SK" sz="5400" b="1" cap="small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5400" b="1" cap="small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Sviatosť stvorenia</a:t>
            </a:r>
            <a:endParaRPr lang="sk-SK" sz="5400" b="1" cap="small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" name="Picture 3" descr="C:\Users\roberto\Downloads\ženích a neve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08275"/>
            <a:ext cx="287972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132138" y="2641600"/>
            <a:ext cx="3375025" cy="38163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roberto\Downloads\rodi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708275"/>
            <a:ext cx="2651125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ĺžnik 1"/>
          <p:cNvSpPr>
            <a:spLocks noChangeArrowheads="1"/>
          </p:cNvSpPr>
          <p:nvPr/>
        </p:nvSpPr>
        <p:spPr bwMode="auto">
          <a:xfrm>
            <a:off x="323850" y="2112963"/>
            <a:ext cx="8628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 algn="ctr"/>
            <a:r>
              <a:rPr lang="sk-SK" altLang="sk-SK" sz="3200" b="1">
                <a:solidFill>
                  <a:srgbClr val="002060"/>
                </a:solidFill>
              </a:rPr>
              <a:t>„Manželstvo je ikonou Božej lásky.“ </a:t>
            </a:r>
            <a:r>
              <a:rPr lang="sk-SK" altLang="sk-SK" sz="2400" b="1">
                <a:solidFill>
                  <a:srgbClr val="002060"/>
                </a:solidFill>
              </a:rPr>
              <a:t>(pp. František)</a:t>
            </a:r>
            <a:endParaRPr lang="sk-SK" altLang="sk-SK" sz="32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ar vlnenia">
  <a:themeElements>
    <a:clrScheme name="Tvar vlneni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Tvar vlneni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var vlneni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128</TotalTime>
  <Words>548</Words>
  <Application>Microsoft Office PowerPoint</Application>
  <PresentationFormat>Prezentácia na obrazovke (4:3)</PresentationFormat>
  <Paragraphs>116</Paragraphs>
  <Slides>26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33" baseType="lpstr">
      <vt:lpstr>Candara</vt:lpstr>
      <vt:lpstr>Arial</vt:lpstr>
      <vt:lpstr>Symbol</vt:lpstr>
      <vt:lpstr>Calibri</vt:lpstr>
      <vt:lpstr>Palatino Linotype</vt:lpstr>
      <vt:lpstr>Wingdings</vt:lpstr>
      <vt:lpstr>Tvar vlnenia</vt:lpstr>
      <vt:lpstr>Sviatosť manželstva</vt:lpstr>
      <vt:lpstr>Dve otázky</vt:lpstr>
      <vt:lpstr>Sviatosť stvorenia</vt:lpstr>
      <vt:lpstr>Sviatosť stvorenia</vt:lpstr>
      <vt:lpstr>Sviatosť stvorenia</vt:lpstr>
      <vt:lpstr>Sviatosť stvorenia</vt:lpstr>
      <vt:lpstr>Sviatosť stvorenia</vt:lpstr>
      <vt:lpstr>Sviatosť stvorenia</vt:lpstr>
      <vt:lpstr>Sviatosť stvorenia</vt:lpstr>
      <vt:lpstr>Snubná láska Boha</vt:lpstr>
      <vt:lpstr>Sviatosť vykúpenia</vt:lpstr>
      <vt:lpstr>Sviatosť vykúpenia</vt:lpstr>
      <vt:lpstr>Sviatosť vykúpenia</vt:lpstr>
      <vt:lpstr>Sviatosť vykúpenia</vt:lpstr>
      <vt:lpstr>Sviatosť vykúpenia</vt:lpstr>
      <vt:lpstr>Sviatosť vykúpenia</vt:lpstr>
      <vt:lpstr>Matéria a forma</vt:lpstr>
      <vt:lpstr>Vysluhovatelia</vt:lpstr>
      <vt:lpstr>Kňaz a svedkovia</vt:lpstr>
      <vt:lpstr>Kedy je možné uzavrieť manželstvo?</vt:lpstr>
      <vt:lpstr>Vlastnosti manželstva</vt:lpstr>
      <vt:lpstr>Ciele manželstva</vt:lpstr>
      <vt:lpstr>Rodina – domáca cirkev</vt:lpstr>
      <vt:lpstr>Rodina – domáca cirkev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Sviatosť manželstva</dc:title>
  <dc:creator>robone81@outlook.cz</dc:creator>
  <cp:lastModifiedBy>Pavol Forgáč</cp:lastModifiedBy>
  <cp:revision>18</cp:revision>
  <dcterms:created xsi:type="dcterms:W3CDTF">2019-05-09T09:04:45Z</dcterms:created>
  <dcterms:modified xsi:type="dcterms:W3CDTF">2020-12-23T22:29:32Z</dcterms:modified>
</cp:coreProperties>
</file>