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13.1.2022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13.1.2022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13.1.2022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13.1.2022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780108"/>
          </a:xfrm>
        </p:spPr>
        <p:txBody>
          <a:bodyPr/>
          <a:lstStyle/>
          <a:p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Diecézna škola viery IV.</a:t>
            </a:r>
            <a:b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Sväté písmo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5157192"/>
            <a:ext cx="7344816" cy="147320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Žalmy, modlitebná kniha človeka</a:t>
            </a:r>
            <a:endParaRPr lang="sk-SK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IX/2021 – V/2022</a:t>
            </a:r>
          </a:p>
          <a:p>
            <a:endParaRPr lang="sk-SK" dirty="0"/>
          </a:p>
        </p:txBody>
      </p:sp>
      <p:pic>
        <p:nvPicPr>
          <p:cNvPr id="1026" name="Picture 2" descr="Brutale Psalmen | fragen.evangelisch.d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6"/>
          <a:stretch/>
        </p:blipFill>
        <p:spPr bwMode="auto">
          <a:xfrm>
            <a:off x="2148086" y="2276872"/>
            <a:ext cx="4879364" cy="263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9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2204864"/>
            <a:ext cx="8496943" cy="4320480"/>
          </a:xfrm>
        </p:spPr>
        <p:txBody>
          <a:bodyPr>
            <a:normAutofit/>
          </a:bodyPr>
          <a:lstStyle/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Kniha žalmov = Žaltár; jedinečná kniha SZ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Slovo Boha k ľuďom * slovo ľudí k Bohu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sv. Augustín: </a:t>
            </a:r>
            <a:r>
              <a:rPr lang="sk-SK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Psalterium</a:t>
            </a:r>
            <a:r>
              <a:rPr lang="sk-SK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meum</a:t>
            </a:r>
            <a:r>
              <a:rPr lang="sk-SK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gaudium </a:t>
            </a:r>
            <a:r>
              <a:rPr lang="sk-SK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meum</a:t>
            </a:r>
            <a:r>
              <a:rPr lang="sk-SK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56% všetkých citácií SZ </a:t>
            </a:r>
          </a:p>
          <a:p>
            <a:pPr marL="0" indent="0">
              <a:buNone/>
            </a:pP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Augustína je zo žalmov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celá ľudská existencia je v žalmoch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„malá Biblia“; „zrkadlo duše“</a:t>
            </a:r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Úvodné poznámky</a:t>
            </a:r>
            <a:endParaRPr lang="sk-SK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Il concetto di amore in Sant&amp;#39;Agostino – Amor Mun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131453"/>
            <a:ext cx="2820194" cy="366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3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2132856"/>
            <a:ext cx="8568951" cy="4320480"/>
          </a:xfrm>
        </p:spPr>
        <p:txBody>
          <a:bodyPr>
            <a:normAutofit lnSpcReduction="10000"/>
          </a:bodyPr>
          <a:lstStyle/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ukážka modlitebnej horlivosti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sz-človeka</a:t>
            </a:r>
            <a:endParaRPr lang="sk-SK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psalm</a:t>
            </a:r>
            <a:r>
              <a:rPr lang="sk-SK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k-SK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psallein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hrať na hudobnom nástroji</a:t>
            </a:r>
          </a:p>
          <a:p>
            <a:r>
              <a:rPr lang="sk-SK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mizmor</a:t>
            </a:r>
            <a:r>
              <a:rPr lang="sk-SK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šír, </a:t>
            </a:r>
            <a:r>
              <a:rPr lang="sk-SK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maskíl</a:t>
            </a:r>
            <a:r>
              <a:rPr lang="sk-SK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tefillah</a:t>
            </a:r>
            <a:r>
              <a:rPr lang="sk-SK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spontánne modlitby, </a:t>
            </a:r>
          </a:p>
          <a:p>
            <a:pPr marL="0" indent="0">
              <a:buNone/>
            </a:pP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neskôr spoločné v chráme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sa rád modlil žalmy, </a:t>
            </a:r>
          </a:p>
          <a:p>
            <a:pPr marL="0" indent="0">
              <a:buNone/>
            </a:pP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poznal ich naspamäť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úvodné poznámky nie inšpirované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 alebo adresáti</a:t>
            </a:r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Pôvod </a:t>
            </a:r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žalmov</a:t>
            </a:r>
            <a:endParaRPr lang="sk-SK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l libro dei salmi: Una sintesi dell&amp;#39;Antico Testamento in chiave di poesia  e di preghiera eBook : Davide, Re, Danka: Amazon.it: Lib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101845"/>
            <a:ext cx="2980556" cy="3725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80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2060848"/>
            <a:ext cx="8496943" cy="4536504"/>
          </a:xfrm>
        </p:spPr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kníh: Ž 1 – 41; 42 –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73 – 89; 89 – 106; 107 –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individuálne a verejné lamentácie, žalmy dôvery, spevy vďaky, hymny, kráľovské žalmy, sionské žalmy, žalmy o 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kráľovi-PÁNOVI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liturgia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jahvistickej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vernosti,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sapienciálne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múdroslovné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žalmy, rozličné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modlitby...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kajúcne, pútnické,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alelujové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retribučné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imprekatórne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modlitebná kniha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malá Biblia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zrkadlo duše človeka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Štruktúra Žaltára,</a:t>
            </a:r>
            <a:b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literárne žánre žalmov</a:t>
            </a:r>
            <a:endParaRPr lang="sk-SK" sz="3600" dirty="0"/>
          </a:p>
        </p:txBody>
      </p:sp>
      <p:pic>
        <p:nvPicPr>
          <p:cNvPr id="2050" name="Picture 2" descr="3 I SALMI DI FIDU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581128"/>
            <a:ext cx="3497188" cy="219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68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2060848"/>
            <a:ext cx="8424935" cy="4608512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Boha a náuka o 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Bohu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Stvoriteľ a 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Spasiteľ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Boží zákon</a:t>
            </a:r>
          </a:p>
          <a:p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mesianizmus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žalmoch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trpiaci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človek a pojem 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Boha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chudobný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spravodlivý človek vo vzťahu k 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Bohu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nábožný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svätý človek pred 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Bohom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kajúci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človek a 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Boh...</a:t>
            </a:r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Hlavné teologické témy Žaltára</a:t>
            </a:r>
            <a:endParaRPr lang="sk-SK" sz="3600" dirty="0"/>
          </a:p>
        </p:txBody>
      </p:sp>
      <p:pic>
        <p:nvPicPr>
          <p:cNvPr id="3074" name="Picture 2" descr="Free download del uomo mano di Dio e di Adamo Michelangelo e la Cappella  Sistina [640x421] for your Desktop, Mobile &amp;amp; Tablet | Explore 63+  Michelangelo Wallpaper | Sistine Chapel Wallpaper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16832"/>
            <a:ext cx="4085250" cy="268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51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e Musica - Wik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910497"/>
            <a:ext cx="2977877" cy="389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1988840"/>
            <a:ext cx="8522493" cy="4464496"/>
          </a:xfrm>
        </p:spPr>
        <p:txBody>
          <a:bodyPr>
            <a:normAutofit/>
          </a:bodyPr>
          <a:lstStyle/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Ježiš citoval žalmy, modlil sa ich, poznal ich, používal ich v polemikách, dokazoval z nich pravdy viery...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cirkevní otcovia s nadšením komentovali </a:t>
            </a:r>
          </a:p>
          <a:p>
            <a:pPr marL="0" indent="0">
              <a:buNone/>
            </a:pP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žalmy v kresťanskom duchu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jeden z hlavných prameňov duchovného </a:t>
            </a:r>
          </a:p>
          <a:p>
            <a:pPr marL="0" indent="0">
              <a:buNone/>
            </a:pP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života zasvätených osôb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pomôcky: citáty z NZ a </a:t>
            </a:r>
          </a:p>
          <a:p>
            <a:pPr marL="0" indent="0">
              <a:buNone/>
            </a:pP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cirkevných otcov</a:t>
            </a:r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Kresťanská lektúra žalmov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129212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251520" y="2132856"/>
            <a:ext cx="8640959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Blažený človek, čo nekráča podľa rady bezbožných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nechodí cestou hriešnikov</a:t>
            </a:r>
            <a:r>
              <a:rPr lang="sk-SK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ani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nevysedáva v kruhu </a:t>
            </a:r>
            <a:r>
              <a:rPr lang="sk-SK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rúhačov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 v zákone Pánovom má </a:t>
            </a:r>
            <a:r>
              <a:rPr lang="sk-SK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záľubu a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jeho zákone rozjíma dňom i nocou.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ako strom zasadený pri vode</a:t>
            </a:r>
            <a:r>
              <a:rPr lang="sk-SK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čo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prináša ovocie v pravý čas,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jeho lístie nikdy nevädne</a:t>
            </a:r>
            <a:r>
              <a:rPr lang="sk-SK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darí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mu všetko, čo podniká.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nie tak bezbožní, veru nie</a:t>
            </a:r>
            <a:r>
              <a:rPr lang="sk-SK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tí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sú ako plevy, čo vietor ženie pred sebou.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Preto bezbožní neobstoja na súde</a:t>
            </a:r>
            <a:r>
              <a:rPr lang="sk-SK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ani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hriešnici v zhromaždení spravodlivých.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 cestou spravodlivých bedlí Pán</a:t>
            </a:r>
            <a:r>
              <a:rPr lang="sk-SK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ale 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cesta bezbožných vedie do záhuby.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ukážka </a:t>
            </a:r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analýzy Ž 1</a:t>
            </a:r>
            <a:endParaRPr lang="sk-S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35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251521" y="2132856"/>
            <a:ext cx="8028880" cy="3993307"/>
          </a:xfrm>
        </p:spPr>
        <p:txBody>
          <a:bodyPr>
            <a:normAutofit lnSpcReduction="10000"/>
          </a:bodyPr>
          <a:lstStyle/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výber žalmu a jeho familiárne poznanie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obsahové členenie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praktický komentár</a:t>
            </a: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náuka a duchovné posolstvo</a:t>
            </a:r>
          </a:p>
          <a:p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Záver: Žalmy sú hlavným nástrojom formácie.</a:t>
            </a:r>
          </a:p>
          <a:p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Budúce stretnutie: 17. februára 2022</a:t>
            </a:r>
            <a:endParaRPr lang="sk-SK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Praktický postup</a:t>
            </a:r>
            <a:endParaRPr lang="sk-SK" sz="3600" dirty="0"/>
          </a:p>
        </p:txBody>
      </p:sp>
      <p:pic>
        <p:nvPicPr>
          <p:cNvPr id="6146" name="Picture 2" descr="https://upload.wikimedia.org/wikipedia/commons/thumb/5/5a/Folio_100v_-_The_Penance_of_David.jpg/220px-Folio_100v_-_The_Penance_of_Dav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20688"/>
            <a:ext cx="2743572" cy="3716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22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ar vlnenia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var vlneni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var vlneni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130</TotalTime>
  <Words>203</Words>
  <Application>Microsoft Office PowerPoint</Application>
  <PresentationFormat>Prezentácia na obrazovke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Tvar vlnenia</vt:lpstr>
      <vt:lpstr>Diecézna škola viery IV. Sväté písmo</vt:lpstr>
      <vt:lpstr>Úvodné poznámky</vt:lpstr>
      <vt:lpstr>Pôvod žalmov</vt:lpstr>
      <vt:lpstr>Štruktúra Žaltára, literárne žánre žalmov</vt:lpstr>
      <vt:lpstr>Hlavné teologické témy Žaltára</vt:lpstr>
      <vt:lpstr>Kresťanská lektúra žalmov</vt:lpstr>
      <vt:lpstr>Praktická ukážka analýzy Ž 1</vt:lpstr>
      <vt:lpstr>Praktický postup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Diecézna škola viery IV. Sväté písmo</dc:title>
  <dc:creator>Tyrol</dc:creator>
  <cp:lastModifiedBy>Tyrol</cp:lastModifiedBy>
  <cp:revision>32</cp:revision>
  <dcterms:created xsi:type="dcterms:W3CDTF">2022-01-11T14:27:39Z</dcterms:created>
  <dcterms:modified xsi:type="dcterms:W3CDTF">2022-01-13T18:40:06Z</dcterms:modified>
</cp:coreProperties>
</file>