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21.10.2021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1080119"/>
          </a:xfrm>
        </p:spPr>
        <p:txBody>
          <a:bodyPr>
            <a:noAutofit/>
          </a:bodyPr>
          <a:lstStyle/>
          <a:p>
            <a:pPr algn="ctr"/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Diecézna škola viery </a:t>
            </a: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Sväté písmo</a:t>
            </a:r>
            <a:endParaRPr lang="sk-SK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95537" y="5805264"/>
            <a:ext cx="6400800" cy="960512"/>
          </a:xfrm>
        </p:spPr>
        <p:txBody>
          <a:bodyPr>
            <a:normAutofit lnSpcReduction="10000"/>
          </a:bodyPr>
          <a:lstStyle/>
          <a:p>
            <a:pPr algn="ctr"/>
            <a:r>
              <a:rPr lang="sk-SK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Biblické dejiny a biblická mentalita</a:t>
            </a:r>
            <a:endParaRPr lang="sk-SK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IX/2021 – V/2022</a:t>
            </a:r>
          </a:p>
          <a:p>
            <a:endParaRPr lang="sk-SK" dirty="0"/>
          </a:p>
        </p:txBody>
      </p:sp>
      <p:pic>
        <p:nvPicPr>
          <p:cNvPr id="4" name="Picture 2" descr="https://travelhacker.blog/wp-content/uploads/2020/08/imt_d08df43892aca0a9f399db6b279e2b3497a0a2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8800"/>
            <a:ext cx="5040561" cy="323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2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krst = účasť na prorockom úrade Krista</a:t>
            </a:r>
          </a:p>
          <a:p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Ezechiel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hliadka Izraela</a:t>
            </a:r>
          </a:p>
          <a:p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Habakuk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budem sliediť, aby som zbadal, čo Pán povie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proroci dychtivo čakali na Pánovo slovo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my???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Dynamizmus prorockého </a:t>
            </a:r>
            <a:r>
              <a:rPr lang="sk-SK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poslania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Il carro celeste della visione di Ezechiele | Pura ador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701" y="3501008"/>
            <a:ext cx="5933454" cy="2966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Pavol cituje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Habakuka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2,4: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Spravodlivý bude žiť z viery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Rim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1,17; Gal 3,11)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Pavlov rozhodný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„ťah“ v dôvere za objektom viery, ktorým je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Pavlov športový slovník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Flp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3,13-14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 my potrebujeme</a:t>
            </a:r>
          </a:p>
          <a:p>
            <a:pPr marL="109728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Pavlovu guráž...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Pavlova dynamická teológia a </a:t>
            </a:r>
            <a:r>
              <a:rPr lang="sk-SK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spiritualita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Santapan Rohani no Twitter: &amp;quot;[Aku] berlari-lari kepada tujuan untuk  memperoleh hadiah, yaitu panggilan sorgawi dari Allah dalam Kristus Yesus.  —Filipi 3:14… https://t.co/TOCktq1L7V&amp;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43"/>
          <a:stretch/>
        </p:blipFill>
        <p:spPr bwMode="auto">
          <a:xfrm>
            <a:off x="3635571" y="3861048"/>
            <a:ext cx="5386117" cy="291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06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Polykarp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(cca 69 – 155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píše: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Božej cirkvi, ktorá putuje vo </a:t>
            </a:r>
            <a:r>
              <a:rPr lang="sk-SK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Filipách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sv. Monika * sv. Augustín: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žíznivo sme otvárali ústa srdca nadprirodzeným prúdom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života...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Dynamika viery v živote svätcov</a:t>
            </a:r>
            <a:endParaRPr lang="sk-SK" dirty="0"/>
          </a:p>
        </p:txBody>
      </p:sp>
      <p:pic>
        <p:nvPicPr>
          <p:cNvPr id="2050" name="Picture 2" descr="Ako svätá Monika bojovala o svojho sy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308988"/>
            <a:ext cx="4992489" cy="332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23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794315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Pavlov beh atléta k Bohu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Monikina a Augustínova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žíznivosť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Polykarpovo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putovanie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preto pápež František hovorí o pohybe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pápež František: Nezastavte 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sk-SK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Záver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ravidelný pohyb pomůže vyřešit nejen nadváhu: Pomáhá i v boji s  neplodností - Žena.cz - magazín pro že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774" y="260648"/>
            <a:ext cx="522334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53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sk-SK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Poznanie časových okolností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užitočné, keď si historické udalosti vieme zaradiť do časových súvislostí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užitočné poznať pozadie niektorých historických zmienok</a:t>
            </a:r>
          </a:p>
          <a:p>
            <a:pPr marL="109728" indent="0">
              <a:buNone/>
            </a:pPr>
            <a:r>
              <a:rPr lang="sk-SK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Poznanie myslenia biblických autorov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mentalita = spôsob myslenia, hodnotenia...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naša mentalita bola grécko-rímska (filozofia * právo)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biblická mentalita je dejinná, dynamická...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k-SK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Predpoklady dobrého porozumenia Písma</a:t>
            </a:r>
            <a:endParaRPr lang="sk-SK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07504" y="1699393"/>
            <a:ext cx="8229600" cy="4525963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1900 – 1800 pred Kr.: život Abraháma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1680 – 1580 pred Kr.: vláda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Hyksov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Egypte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cca 1250 pred Kr.: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exodus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Židov z Egypta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1020 – 1004 pred Kr.: roky vlády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Šaula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1004 – 965 pred Kr.: roky vlády Dávida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965 – 928 pred Kr.: roky vlády Šalamúna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928 pred Kr.: rozpad monarchie: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Júdsko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Izrael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727 – 698 pred Kr.: roky vlády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Ezechiáša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Júdsku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639 – 609 pred Kr.: roky vlády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Joziáša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Júdsku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Prehľad najstarších udalostí</a:t>
            </a:r>
            <a:endParaRPr lang="sk-SK" dirty="0"/>
          </a:p>
        </p:txBody>
      </p:sp>
      <p:pic>
        <p:nvPicPr>
          <p:cNvPr id="1026" name="Picture 2" descr="9783854061816 - Katholisches Religionsbuch. Biblische Geschichte - Wilhelm  Pichl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0" b="17023"/>
          <a:stretch/>
        </p:blipFill>
        <p:spPr bwMode="auto">
          <a:xfrm>
            <a:off x="6876255" y="1124744"/>
            <a:ext cx="2115345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19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Zajatia a vojny</a:t>
            </a:r>
            <a:endParaRPr lang="sk-SK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Terra Santa 3 / Il Tempio di Gerusalemme / Primo Piano / Home - Parola di  Vi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1642"/>
            <a:ext cx="3517826" cy="199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683568" y="1988840"/>
            <a:ext cx="8229600" cy="4395438"/>
          </a:xfrm>
        </p:spPr>
        <p:txBody>
          <a:bodyPr/>
          <a:lstStyle/>
          <a:p>
            <a:pPr>
              <a:buBlip>
                <a:blip r:embed="rId3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735 – 733 pred Kr.: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Sýro-efraimská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vojna proti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Júdsku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722/721 pred Kr.: asýrske zajatie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701 pred Kr.: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Sennacheribovo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obliehanie Jeruzalema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612 pre Kr.: pád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Ninive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597 – 538 pred Kr.: babylonské zajatie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587/586 pred Kr.: pád Jeruzalema a chrámu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515 pred Kr.: dokončenie stavby chrámu po zajatí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455 – 428 pred Kr.: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Ezdráš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Nehemiáš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 Jeruzaleme</a:t>
            </a:r>
          </a:p>
          <a:p>
            <a:pPr>
              <a:buBlip>
                <a:blip r:embed="rId3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323 pred Kr.: smrť Alexandra Veľkého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4260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79512" y="1481328"/>
            <a:ext cx="8856984" cy="4525963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175 – 163 pred Kr.: vláda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Antiocha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IV.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Epifanesa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165/164 pred Kr.: posvätenie chrámu (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Júda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Makabejský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 pred Kr.: vstup Rimanov do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Júdska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Pompeius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14./15.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nisana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 – 33 po Kr. (7.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30; 3.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33) </a:t>
            </a:r>
          </a:p>
          <a:p>
            <a:pPr marL="109728" indent="0">
              <a:buNone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smrť Pána Ježiša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33/34 po Kr.: obrátenie a krst Pavla v Damasku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 po Kr.: prvý apoštolský snem v Jeruzaleme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 – 70 po Kr.: prvé židovské povstanie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 al. 67 po Kr.: mučenícka smrť sv. Petra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Seleukovci</a:t>
            </a:r>
            <a:r>
              <a:rPr lang="sk-SK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Rimania a kresťanstvo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9796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298371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 po Kr.: mučenícka smrť apoštola Pavla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 po Kr.: pád Jeruzalema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 po Kr.: pád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Masady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132 – 135 po Kr.: druhé židovské povstanie</a:t>
            </a:r>
          </a:p>
          <a:p>
            <a:pPr>
              <a:buBlip>
                <a:blip r:embed="rId2"/>
              </a:buBlip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419/420 po Kr.: smrť sv. Hieronyma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Časy kresťanstva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755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iblické texty boli napísané v rozdielnych kultúrnych, náboženských a historických podmienkach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lepšie chápe Písmo ten, kto porozumie mysleniu biblických autorov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naše náboženské myslenie formovala grécko-rímska filozofia a právo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 a 21. storočie: zmena myslenia: vývoj, pohyb, kreativita... Blízkosť biblickej mentalite. 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všimnime si túto podobnosť. Vyplýva z nej možnosť poznať Písmo o niečo lepšie. 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Biblická mentalita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3345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 3,14 (Mojžišovi):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 som, ktorý som...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??? Nehybný Hýbateľ, Jestvujúci, Nezapríčinené Bytie...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páter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Benoit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nie podstata, ale pozvanie nasledovať PÁNA od jednej udalosti k druhej</a:t>
            </a:r>
          </a:p>
          <a:p>
            <a:pPr marL="109728" indent="0">
              <a:buNone/>
            </a:pPr>
            <a:r>
              <a:rPr lang="sk-SK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(Nemci majú preklad: Ich </a:t>
            </a:r>
            <a:r>
              <a:rPr lang="sk-SK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</a:t>
            </a:r>
            <a:r>
              <a:rPr lang="sk-SK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sk-SK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Ja som tu)</a:t>
            </a:r>
          </a:p>
          <a:p>
            <a:pPr marL="109728" indent="0">
              <a:buNone/>
            </a:pPr>
            <a:endParaRPr lang="sk-SK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najlepšie poznávame Boha v liturgii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Dynamika Božieho mena JHWH</a:t>
            </a:r>
            <a:endParaRPr lang="sk-SK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Moim Panem jest Jeszu: Na czym polegają trudności z wymową imienia JHWH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774" y="3284984"/>
            <a:ext cx="3415767" cy="1998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53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ię moje jest w nim – Fundacja Świętego Michała Archanioł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501008"/>
            <a:ext cx="4891955" cy="3277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65923"/>
          </a:xfrm>
        </p:spPr>
        <p:txBody>
          <a:bodyPr/>
          <a:lstStyle/>
          <a:p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Exodus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východ: z raja,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Úru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Egypta, Babylonu, z hriechu...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Ježišov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exodus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9,31)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Abrahám aj Mojžiš sa p</a:t>
            </a:r>
            <a:r>
              <a:rPr lang="sk-SK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onáhľal za Božím hlasom;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podobne máme robiť aj </a:t>
            </a:r>
            <a:r>
              <a:rPr lang="sk-SK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endParaRPr lang="sk-SK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Dynamika dejín spásy vyjadrená v kategórii „</a:t>
            </a:r>
            <a:r>
              <a:rPr lang="sk-SK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exodus</a:t>
            </a:r>
            <a:r>
              <a:rPr lang="sk-SK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45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221</TotalTime>
  <Words>610</Words>
  <Application>Microsoft Office PowerPoint</Application>
  <PresentationFormat>Prezentácia na obrazovke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9" baseType="lpstr">
      <vt:lpstr>Lucida Sans Unicode</vt:lpstr>
      <vt:lpstr>Times New Roman</vt:lpstr>
      <vt:lpstr>Verdana</vt:lpstr>
      <vt:lpstr>Wingdings 2</vt:lpstr>
      <vt:lpstr>Wingdings 3</vt:lpstr>
      <vt:lpstr>Hala</vt:lpstr>
      <vt:lpstr>Diecézna škola viery IV. Sväté písmo</vt:lpstr>
      <vt:lpstr>Predpoklady dobrého porozumenia Písma</vt:lpstr>
      <vt:lpstr>Prehľad najstarších udalostí</vt:lpstr>
      <vt:lpstr>Zajatia a vojny</vt:lpstr>
      <vt:lpstr>Seleukovci, Rimania a kresťanstvo</vt:lpstr>
      <vt:lpstr>Časy kresťanstva</vt:lpstr>
      <vt:lpstr>Biblická mentalita</vt:lpstr>
      <vt:lpstr>Dynamika Božieho mena JHWH</vt:lpstr>
      <vt:lpstr>Dynamika dejín spásy vyjadrená v kategórii „exodus“</vt:lpstr>
      <vt:lpstr>Dynamizmus prorockého poslania</vt:lpstr>
      <vt:lpstr>Pavlova dynamická teológia a spiritualita</vt:lpstr>
      <vt:lpstr>Dynamika viery v živote svätcov</vt:lpstr>
      <vt:lpstr>Záver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Diecézna škola viery  IV. Sväté písmo</dc:title>
  <dc:creator>Tyrol</dc:creator>
  <cp:lastModifiedBy>Pavol Forgáč</cp:lastModifiedBy>
  <cp:revision>50</cp:revision>
  <dcterms:created xsi:type="dcterms:W3CDTF">2021-10-10T11:28:59Z</dcterms:created>
  <dcterms:modified xsi:type="dcterms:W3CDTF">2021-10-21T18:45:10Z</dcterms:modified>
</cp:coreProperties>
</file>