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3" r:id="rId4"/>
    <p:sldId id="265" r:id="rId5"/>
    <p:sldId id="258" r:id="rId6"/>
    <p:sldId id="266" r:id="rId7"/>
    <p:sldId id="267" r:id="rId8"/>
    <p:sldId id="269" r:id="rId9"/>
    <p:sldId id="270" r:id="rId10"/>
    <p:sldId id="268" r:id="rId11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5"/>
    <p:restoredTop sz="94678"/>
  </p:normalViewPr>
  <p:slideViewPr>
    <p:cSldViewPr snapToGrid="0" snapToObjects="1">
      <p:cViewPr varScale="1">
        <p:scale>
          <a:sx n="70" d="100"/>
          <a:sy n="70" d="100"/>
        </p:scale>
        <p:origin x="48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5" name="Straight Connector 31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26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30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8"/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35F35-3432-4138-970A-985661946F43}" type="datetimeFigureOut">
              <a:rPr lang="en-US"/>
              <a:pPr>
                <a:defRPr/>
              </a:pPr>
              <a:t>12/23/2020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72475C-A8C6-465C-91AD-6264002B6DB4}" type="slidenum">
              <a:rPr lang="en-US" altLang="sk-SK"/>
              <a:pPr/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2464151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6A549-88F0-4122-9DC4-027A4BA300DA}" type="datetimeFigureOut">
              <a:rPr lang="en-US"/>
              <a:pPr>
                <a:defRPr/>
              </a:pPr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C9ADE7-3401-4A08-B8E4-D2073145A8D5}" type="slidenum">
              <a:rPr lang="en-US" altLang="sk-SK"/>
              <a:pPr/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2280398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9"/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sk-SK" sz="8000" smtClean="0">
                <a:solidFill>
                  <a:srgbClr val="C0E474"/>
                </a:solidFill>
              </a:rPr>
              <a:t>“</a:t>
            </a:r>
          </a:p>
        </p:txBody>
      </p:sp>
      <p:sp>
        <p:nvSpPr>
          <p:cNvPr id="6" name="TextBox 21"/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sk-SK" sz="8000" smtClean="0">
                <a:solidFill>
                  <a:srgbClr val="C0E474"/>
                </a:solidFill>
              </a:rPr>
              <a:t>”</a:t>
            </a:r>
            <a:endParaRPr lang="en-US" altLang="sk-SK" smtClean="0">
              <a:solidFill>
                <a:srgbClr val="C0E474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90C61-A971-403F-817E-CE03C4CECEC1}" type="datetimeFigureOut">
              <a:rPr lang="en-US"/>
              <a:pPr>
                <a:defRPr/>
              </a:pPr>
              <a:t>12/23/2020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54A7A6B-58F5-47E1-9DB3-1A22CFA05803}" type="slidenum">
              <a:rPr lang="en-US" altLang="sk-SK"/>
              <a:pPr/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23851723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FFB8C-5B95-4F84-858D-264C4AE5CF7C}" type="datetimeFigureOut">
              <a:rPr lang="en-US"/>
              <a:pPr>
                <a:defRPr/>
              </a:pPr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7D16CA-DDC7-402E-AF57-10E8E8AB4917}" type="slidenum">
              <a:rPr lang="en-US" altLang="sk-SK"/>
              <a:pPr/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32088727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sk-SK" sz="8000" smtClean="0">
                <a:solidFill>
                  <a:srgbClr val="C0E474"/>
                </a:solidFill>
              </a:rPr>
              <a:t>“</a:t>
            </a:r>
          </a:p>
        </p:txBody>
      </p:sp>
      <p:sp>
        <p:nvSpPr>
          <p:cNvPr id="6" name="TextBox 24"/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sk-SK" sz="8000" smtClean="0">
                <a:solidFill>
                  <a:srgbClr val="C0E474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9DE37-9124-4196-B098-D513D28E2A67}" type="datetimeFigureOut">
              <a:rPr lang="en-US"/>
              <a:pPr>
                <a:defRPr/>
              </a:pPr>
              <a:t>12/23/2020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649FC70F-97FC-481E-8916-BA12F2F2035F}" type="slidenum">
              <a:rPr lang="en-US" altLang="sk-SK"/>
              <a:pPr/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13614767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DEFF9-DACF-4232-BC01-6428DDFD82E4}" type="datetimeFigureOut">
              <a:rPr lang="en-US"/>
              <a:pPr>
                <a:defRPr/>
              </a:pPr>
              <a:t>12/23/2020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27ABA7A1-6FD3-4C85-A4ED-AC6B4F2E6D20}" type="slidenum">
              <a:rPr lang="en-US" altLang="sk-SK"/>
              <a:pPr/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8917822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49202-38CC-4479-9A32-70605A24C0C2}" type="datetimeFigureOut">
              <a:rPr lang="en-US"/>
              <a:pPr>
                <a:defRPr/>
              </a:pPr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EBBB3B-6BF6-4E55-BB3D-CE8FBF13546D}" type="slidenum">
              <a:rPr lang="en-US" altLang="sk-SK"/>
              <a:pPr/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3931607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72EC2-D59C-496B-87AF-B8B9E587DECA}" type="datetimeFigureOut">
              <a:rPr lang="en-US"/>
              <a:pPr>
                <a:defRPr/>
              </a:pPr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3D7434-636A-49F4-B4B6-078F19FDCBFF}" type="slidenum">
              <a:rPr lang="en-US" altLang="sk-SK"/>
              <a:pPr/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140493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DD398-CDE4-4A73-9C1F-95A7C1BB2136}" type="datetimeFigureOut">
              <a:rPr lang="en-US"/>
              <a:pPr>
                <a:defRPr/>
              </a:pPr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E34303-8D85-46C6-B965-99A917FAF8BC}" type="slidenum">
              <a:rPr lang="en-US" altLang="sk-SK"/>
              <a:pPr/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2670930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49577-E883-49B2-A8BE-57FEDD97B98F}" type="datetimeFigureOut">
              <a:rPr lang="en-US"/>
              <a:pPr>
                <a:defRPr/>
              </a:pPr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D63C5E-1A82-466C-A179-580A84F1F547}" type="slidenum">
              <a:rPr lang="en-US" altLang="sk-SK"/>
              <a:pPr/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2847658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8B1D3-842D-4D45-907E-E30F11B98B83}" type="datetimeFigureOut">
              <a:rPr lang="en-US"/>
              <a:pPr>
                <a:defRPr/>
              </a:pPr>
              <a:t>12/23/2020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468FE6-ACDE-47C0-BE3D-1144F364EC77}" type="slidenum">
              <a:rPr lang="en-US" altLang="sk-SK"/>
              <a:pPr/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3818601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71EA3-DD30-4A37-80AC-5CDFFD65FB10}" type="datetimeFigureOut">
              <a:rPr lang="en-US"/>
              <a:pPr>
                <a:defRPr/>
              </a:pPr>
              <a:t>12/23/2020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CF25CA-BDA9-47B2-B241-E7895D6644D8}" type="slidenum">
              <a:rPr lang="en-US" altLang="sk-SK"/>
              <a:pPr/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2828169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FDEF4-2567-4987-9A36-6FEC383E7BCC}" type="datetimeFigureOut">
              <a:rPr lang="en-US"/>
              <a:pPr>
                <a:defRPr/>
              </a:pPr>
              <a:t>12/23/2020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B2C987-FE6A-4CBA-BC4C-751CF2ADF514}" type="slidenum">
              <a:rPr lang="en-US" altLang="sk-SK"/>
              <a:pPr/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3297294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17F74-05DC-4EAC-919F-6484F3D81BD3}" type="datetimeFigureOut">
              <a:rPr lang="en-US"/>
              <a:pPr>
                <a:defRPr/>
              </a:pPr>
              <a:t>12/23/2020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4FD6BA-5961-4581-B010-4C24167432DB}" type="slidenum">
              <a:rPr lang="en-US" altLang="sk-SK"/>
              <a:pPr/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2019163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9440B-9958-4255-ABF3-8851207679E4}" type="datetimeFigureOut">
              <a:rPr lang="en-US"/>
              <a:pPr>
                <a:defRPr/>
              </a:pPr>
              <a:t>12/23/2020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D47051-66D5-4024-A026-E5DDBE4CD07C}" type="slidenum">
              <a:rPr lang="en-US" altLang="sk-SK"/>
              <a:pPr/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3511875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k-SK" noProof="0"/>
              <a:t>Kliknutím na ikonu pridáte obrázok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107FF-1143-4831-85EB-71D73C1DD46B}" type="datetimeFigureOut">
              <a:rPr lang="en-US"/>
              <a:pPr>
                <a:defRPr/>
              </a:pPr>
              <a:t>12/23/2020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FABFD6-615C-4C6D-8C98-209EF8CB37CC}" type="slidenum">
              <a:rPr lang="en-US" altLang="sk-SK"/>
              <a:pPr/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3974581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 smtClean="0"/>
              <a:t>Kliknutím upravte štýl predlohy nadpisu</a:t>
            </a:r>
            <a:endParaRPr lang="en-US" altLang="sk-SK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 smtClean="0"/>
              <a:t>Upraviť štýly predlohy textu
Druhá úroveň
Tretia úroveň
Štvrtá úroveň
Piata úroveň</a:t>
            </a:r>
            <a:endParaRPr lang="en-US" altLang="sk-SK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E90C8A0-6EAE-4BF1-8B17-ADD17C32AF12}" type="datetimeFigureOut">
              <a:rPr lang="en-US"/>
              <a:pPr>
                <a:defRPr/>
              </a:pPr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accent1"/>
                </a:solidFill>
                <a:latin typeface="Trebuchet MS" panose="020B0603020202020204" pitchFamily="34" charset="0"/>
              </a:defRPr>
            </a:lvl1pPr>
          </a:lstStyle>
          <a:p>
            <a:fld id="{CFD22D00-2D9F-48A0-A9D5-547A86876A02}" type="slidenum">
              <a:rPr lang="en-US" altLang="sk-SK"/>
              <a:pPr/>
              <a:t>‹#›</a:t>
            </a:fld>
            <a:endParaRPr lang="en-US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42" r:id="rId11"/>
    <p:sldLayoutId id="2147483737" r:id="rId12"/>
    <p:sldLayoutId id="2147483743" r:id="rId13"/>
    <p:sldLayoutId id="2147483738" r:id="rId14"/>
    <p:sldLayoutId id="2147483739" r:id="rId15"/>
    <p:sldLayoutId id="2147483740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ctrTitle"/>
          </p:nvPr>
        </p:nvSpPr>
        <p:spPr>
          <a:xfrm>
            <a:off x="1506538" y="2405063"/>
            <a:ext cx="8262937" cy="1646237"/>
          </a:xfrm>
        </p:spPr>
        <p:txBody>
          <a:bodyPr/>
          <a:lstStyle/>
          <a:p>
            <a:pPr eaLnBrk="1" hangingPunct="1"/>
            <a:r>
              <a:rPr lang="sk-SK" altLang="sk-SK" b="1" smtClean="0"/>
              <a:t>DIECÉZNA ŠKOLA VIERY</a:t>
            </a:r>
          </a:p>
        </p:txBody>
      </p:sp>
      <p:sp>
        <p:nvSpPr>
          <p:cNvPr id="5123" name="Podnadpis 2"/>
          <p:cNvSpPr>
            <a:spLocks noGrp="1"/>
          </p:cNvSpPr>
          <p:nvPr>
            <p:ph type="subTitle" idx="1"/>
          </p:nvPr>
        </p:nvSpPr>
        <p:spPr>
          <a:xfrm>
            <a:off x="1506538" y="4051300"/>
            <a:ext cx="8018462" cy="1096963"/>
          </a:xfrm>
        </p:spPr>
        <p:txBody>
          <a:bodyPr/>
          <a:lstStyle/>
          <a:p>
            <a:pPr eaLnBrk="1" hangingPunct="1">
              <a:tabLst>
                <a:tab pos="1616075" algn="l"/>
              </a:tabLst>
            </a:pPr>
            <a:r>
              <a:rPr lang="sk-SK" altLang="sk-SK" sz="6000" smtClean="0">
                <a:solidFill>
                  <a:schemeClr val="tx1"/>
                </a:solidFill>
              </a:rPr>
              <a:t>2.TÉMA </a:t>
            </a:r>
            <a:r>
              <a:rPr lang="sk-SK" altLang="sk-SK" sz="6000" b="1" smtClean="0">
                <a:solidFill>
                  <a:schemeClr val="tx1"/>
                </a:solidFill>
              </a:rPr>
              <a:t>BIRMOVANIE</a:t>
            </a:r>
          </a:p>
        </p:txBody>
      </p:sp>
      <p:pic>
        <p:nvPicPr>
          <p:cNvPr id="5124" name="Obrázo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20663"/>
            <a:ext cx="1889125" cy="277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863" y="1050925"/>
            <a:ext cx="8596312" cy="27892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„Pamätaj, že si prijal duchovnú pečať a chráň si, čo si dostal. Boh Otec ťa označil, Kristus Pán ťa posilnil a vložil ti do srdca Ducha ako závdavok.“</a:t>
            </a:r>
            <a:br>
              <a:rPr lang="sk-S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									</a:t>
            </a:r>
            <a:r>
              <a:rPr lang="sk-SK" dirty="0" smtClean="0"/>
              <a:t>Sv. Ambróz</a:t>
            </a:r>
            <a:endParaRPr lang="sk-SK" dirty="0"/>
          </a:p>
        </p:txBody>
      </p:sp>
      <p:sp>
        <p:nvSpPr>
          <p:cNvPr id="14339" name="Zástupný symbol obsahu 2"/>
          <p:cNvSpPr>
            <a:spLocks noGrp="1"/>
          </p:cNvSpPr>
          <p:nvPr>
            <p:ph idx="1"/>
          </p:nvPr>
        </p:nvSpPr>
        <p:spPr>
          <a:xfrm>
            <a:off x="677863" y="1930400"/>
            <a:ext cx="8596312" cy="4683125"/>
          </a:xfrm>
        </p:spPr>
        <p:txBody>
          <a:bodyPr/>
          <a:lstStyle/>
          <a:p>
            <a:pPr algn="ctr" eaLnBrk="1" hangingPunct="1">
              <a:buFont typeface="Wingdings 3" panose="05040102010807070707" pitchFamily="18" charset="2"/>
              <a:buNone/>
            </a:pPr>
            <a:endParaRPr lang="sk-SK" altLang="sk-SK" sz="4800" b="1" smtClean="0">
              <a:solidFill>
                <a:schemeClr val="tx1"/>
              </a:solidFill>
            </a:endParaRPr>
          </a:p>
          <a:p>
            <a:pPr algn="ctr" eaLnBrk="1" hangingPunct="1">
              <a:buFont typeface="Wingdings 3" panose="05040102010807070707" pitchFamily="18" charset="2"/>
              <a:buNone/>
            </a:pPr>
            <a:endParaRPr lang="sk-SK" altLang="sk-SK" sz="4800" b="1" smtClean="0">
              <a:solidFill>
                <a:schemeClr val="tx1"/>
              </a:solidFill>
            </a:endParaRPr>
          </a:p>
          <a:p>
            <a:pPr algn="ctr" eaLnBrk="1" hangingPunct="1">
              <a:buFont typeface="Wingdings 3" panose="05040102010807070707" pitchFamily="18" charset="2"/>
              <a:buNone/>
            </a:pPr>
            <a:endParaRPr lang="sk-SK" altLang="sk-SK" sz="4800" b="1" smtClean="0">
              <a:solidFill>
                <a:schemeClr val="tx1"/>
              </a:solidFill>
            </a:endParaRPr>
          </a:p>
          <a:p>
            <a:pPr eaLnBrk="1" hangingPunct="1"/>
            <a:endParaRPr lang="sk-SK" altLang="sk-SK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23813"/>
            <a:ext cx="8596312" cy="72866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sk-SK" sz="4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Sviatosť birmovania</a:t>
            </a:r>
            <a:endParaRPr lang="sk-SK" sz="4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objekt pre obsah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288925" y="639763"/>
            <a:ext cx="10348913" cy="5964237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 charset="2"/>
              <a:buChar char=""/>
              <a:defRPr/>
            </a:pPr>
            <a:r>
              <a:rPr lang="sk-SK" sz="3100" b="1" dirty="0" smtClean="0">
                <a:solidFill>
                  <a:schemeClr val="tx1"/>
                </a:solidFill>
              </a:rPr>
              <a:t>  iniciačná sviatosť (</a:t>
            </a:r>
            <a:r>
              <a:rPr lang="sk-SK" sz="3100" dirty="0" smtClean="0">
                <a:solidFill>
                  <a:schemeClr val="tx1"/>
                </a:solidFill>
              </a:rPr>
              <a:t>krst</a:t>
            </a:r>
            <a:r>
              <a:rPr lang="sk-SK" sz="3100" dirty="0">
                <a:solidFill>
                  <a:schemeClr val="tx1"/>
                </a:solidFill>
              </a:rPr>
              <a:t>, </a:t>
            </a:r>
            <a:r>
              <a:rPr lang="sk-SK" sz="3100" b="1" u="sng" dirty="0">
                <a:solidFill>
                  <a:schemeClr val="tx1"/>
                </a:solidFill>
              </a:rPr>
              <a:t>birmovanie</a:t>
            </a:r>
            <a:r>
              <a:rPr lang="sk-SK" sz="3100" dirty="0">
                <a:solidFill>
                  <a:schemeClr val="tx1"/>
                </a:solidFill>
              </a:rPr>
              <a:t>, </a:t>
            </a:r>
            <a:r>
              <a:rPr lang="sk-SK" sz="3100" dirty="0" smtClean="0">
                <a:solidFill>
                  <a:schemeClr val="tx1"/>
                </a:solidFill>
              </a:rPr>
              <a:t>Eucharistia),</a:t>
            </a:r>
            <a:endParaRPr lang="sk-SK" sz="3100" dirty="0">
              <a:solidFill>
                <a:schemeClr val="tx1"/>
              </a:solidFill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charset="2"/>
              <a:buChar char=""/>
              <a:defRPr/>
            </a:pPr>
            <a:r>
              <a:rPr lang="sk-SK" sz="3100" b="1" dirty="0" smtClean="0">
                <a:solidFill>
                  <a:schemeClr val="tx1"/>
                </a:solidFill>
              </a:rPr>
              <a:t>zosilňuje dynamizmus milostí krstu, obdarúva zvláštnou silou Ducha Svätého</a:t>
            </a:r>
            <a:endParaRPr lang="sk-SK" sz="3100" dirty="0">
              <a:solidFill>
                <a:schemeClr val="tx1"/>
              </a:solidFill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charset="2"/>
              <a:buChar char=""/>
              <a:defRPr/>
            </a:pPr>
            <a:r>
              <a:rPr lang="sk-SK" sz="3100" b="1" dirty="0" smtClean="0">
                <a:solidFill>
                  <a:schemeClr val="tx1"/>
                </a:solidFill>
              </a:rPr>
              <a:t>zaväzuje vydávať svedectvo o Kristovi, šíriť vieru a brániť ju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charset="2"/>
              <a:buChar char=""/>
              <a:defRPr/>
            </a:pPr>
            <a:r>
              <a:rPr lang="sk-SK" sz="3100" b="1" dirty="0" smtClean="0">
                <a:solidFill>
                  <a:schemeClr val="tx1"/>
                </a:solidFill>
              </a:rPr>
              <a:t>slávnostné zostúpenie Ducha Svätého na pokrstených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charset="2"/>
              <a:buChar char=""/>
              <a:defRPr/>
            </a:pPr>
            <a:r>
              <a:rPr lang="sk-SK" sz="3100" b="1" dirty="0" smtClean="0">
                <a:solidFill>
                  <a:schemeClr val="tx1"/>
                </a:solidFill>
              </a:rPr>
              <a:t>dáva plnosť darov Ducha Svätého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charset="2"/>
              <a:buChar char=""/>
              <a:defRPr/>
            </a:pPr>
            <a:r>
              <a:rPr lang="sk-SK" sz="3100" b="1" dirty="0" smtClean="0">
                <a:solidFill>
                  <a:schemeClr val="tx1"/>
                </a:solidFill>
              </a:rPr>
              <a:t>osobné Turíce</a:t>
            </a:r>
            <a:endParaRPr lang="sk-SK" sz="3100" b="1" dirty="0">
              <a:solidFill>
                <a:schemeClr val="tx1"/>
              </a:solidFill>
            </a:endParaRPr>
          </a:p>
        </p:txBody>
      </p:sp>
      <p:sp>
        <p:nvSpPr>
          <p:cNvPr id="4" name="BlokTextu 3">
            <a:extLst>
              <a:ext uri="{FF2B5EF4-FFF2-40B4-BE49-F238E27FC236}"/>
            </a:extLst>
          </p:cNvPr>
          <p:cNvSpPr txBox="1"/>
          <p:nvPr/>
        </p:nvSpPr>
        <p:spPr>
          <a:xfrm>
            <a:off x="9509125" y="23813"/>
            <a:ext cx="2682875" cy="615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34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BIRMOVANIE</a:t>
            </a:r>
            <a:endParaRPr lang="sk-SK" sz="3400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863" y="122238"/>
            <a:ext cx="8596312" cy="868362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Dejiny spásy a birmovanie</a:t>
            </a:r>
            <a:endParaRPr lang="sk-SK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8763" y="990600"/>
            <a:ext cx="9967912" cy="5668963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90C226"/>
              </a:buClr>
              <a:buFont typeface="Wingdings 3" charset="2"/>
              <a:buChar char=""/>
              <a:defRPr/>
            </a:pPr>
            <a:r>
              <a:rPr lang="sk-SK" sz="3200" b="1" dirty="0" smtClean="0">
                <a:solidFill>
                  <a:prstClr val="black"/>
                </a:solidFill>
              </a:rPr>
              <a:t> SZ – </a:t>
            </a:r>
            <a:r>
              <a:rPr lang="sk-SK" sz="3200" dirty="0" smtClean="0">
                <a:solidFill>
                  <a:prstClr val="black"/>
                </a:solidFill>
              </a:rPr>
              <a:t>Duch Svätý spočinie na Mesiášovi,</a:t>
            </a:r>
          </a:p>
          <a:p>
            <a:pPr marL="0" indent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90C226"/>
              </a:buClr>
              <a:buFont typeface="Wingdings 3" charset="2"/>
              <a:buChar char=""/>
              <a:defRPr/>
            </a:pPr>
            <a:r>
              <a:rPr lang="sk-SK" sz="3200" dirty="0" smtClean="0">
                <a:solidFill>
                  <a:prstClr val="black"/>
                </a:solidFill>
              </a:rPr>
              <a:t> </a:t>
            </a:r>
            <a:r>
              <a:rPr lang="sk-SK" sz="3200" b="1" dirty="0" smtClean="0">
                <a:solidFill>
                  <a:prstClr val="black"/>
                </a:solidFill>
              </a:rPr>
              <a:t>NZ</a:t>
            </a:r>
            <a:r>
              <a:rPr lang="sk-SK" sz="3200" dirty="0" smtClean="0">
                <a:solidFill>
                  <a:prstClr val="black"/>
                </a:solidFill>
              </a:rPr>
              <a:t> – Mesiáš sa počne z Ducha Svätého, </a:t>
            </a:r>
          </a:p>
          <a:p>
            <a:pPr marL="0" indent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90C226"/>
              </a:buClr>
              <a:buFont typeface="Wingdings 3" charset="2"/>
              <a:buChar char=""/>
              <a:defRPr/>
            </a:pPr>
            <a:r>
              <a:rPr lang="sk-SK" sz="3200" b="1" dirty="0" smtClean="0">
                <a:solidFill>
                  <a:prstClr val="black"/>
                </a:solidFill>
              </a:rPr>
              <a:t> NZ</a:t>
            </a:r>
            <a:r>
              <a:rPr lang="sk-SK" sz="3200" dirty="0" smtClean="0">
                <a:solidFill>
                  <a:prstClr val="black"/>
                </a:solidFill>
              </a:rPr>
              <a:t> – krst v Jordáne – Duch Svätý zostupuje na Mesiáša,</a:t>
            </a:r>
          </a:p>
          <a:p>
            <a:pPr marL="0" indent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90C226"/>
              </a:buClr>
              <a:buFont typeface="Wingdings 3" charset="2"/>
              <a:buChar char=""/>
              <a:defRPr/>
            </a:pPr>
            <a:r>
              <a:rPr lang="sk-SK" sz="3200" dirty="0" smtClean="0">
                <a:solidFill>
                  <a:prstClr val="black"/>
                </a:solidFill>
              </a:rPr>
              <a:t> </a:t>
            </a:r>
            <a:r>
              <a:rPr lang="sk-SK" sz="3200" b="1" dirty="0" smtClean="0">
                <a:solidFill>
                  <a:prstClr val="black"/>
                </a:solidFill>
              </a:rPr>
              <a:t>NZ</a:t>
            </a:r>
            <a:r>
              <a:rPr lang="sk-SK" sz="3200" dirty="0" smtClean="0">
                <a:solidFill>
                  <a:prstClr val="black"/>
                </a:solidFill>
              </a:rPr>
              <a:t> – prísľub Ducha Svätého od Pána Ježiša,</a:t>
            </a:r>
          </a:p>
          <a:p>
            <a:pPr marL="0" indent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90C226"/>
              </a:buClr>
              <a:buFont typeface="Wingdings 3" charset="2"/>
              <a:buChar char=""/>
              <a:defRPr/>
            </a:pPr>
            <a:r>
              <a:rPr lang="sk-SK" sz="3200" dirty="0" smtClean="0">
                <a:solidFill>
                  <a:prstClr val="black"/>
                </a:solidFill>
              </a:rPr>
              <a:t> </a:t>
            </a:r>
            <a:r>
              <a:rPr lang="sk-SK" sz="3200" b="1" dirty="0" smtClean="0">
                <a:solidFill>
                  <a:prstClr val="black"/>
                </a:solidFill>
              </a:rPr>
              <a:t>TURÍCE </a:t>
            </a:r>
            <a:r>
              <a:rPr lang="sk-SK" sz="3200" dirty="0" smtClean="0">
                <a:solidFill>
                  <a:prstClr val="black"/>
                </a:solidFill>
              </a:rPr>
              <a:t>– zoslanie Ducha Svätého, apoštoli naplnení Duchom Svätým sa stávajú Kristovými svedkami vo svete,</a:t>
            </a:r>
          </a:p>
          <a:p>
            <a:pPr marL="0" indent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90C226"/>
              </a:buClr>
              <a:buFont typeface="Wingdings 3" charset="2"/>
              <a:buChar char=""/>
              <a:defRPr/>
            </a:pPr>
            <a:r>
              <a:rPr lang="sk-SK" sz="3200" dirty="0" smtClean="0">
                <a:solidFill>
                  <a:prstClr val="black"/>
                </a:solidFill>
              </a:rPr>
              <a:t> </a:t>
            </a:r>
            <a:r>
              <a:rPr lang="sk-SK" sz="3200" b="1" dirty="0" smtClean="0">
                <a:solidFill>
                  <a:prstClr val="black"/>
                </a:solidFill>
              </a:rPr>
              <a:t>Biskupi</a:t>
            </a:r>
            <a:r>
              <a:rPr lang="sk-SK" sz="3200" dirty="0" smtClean="0">
                <a:solidFill>
                  <a:prstClr val="black"/>
                </a:solidFill>
              </a:rPr>
              <a:t> – nástupcovia apoštolov udeľujú pokrsteným dar Ducha Svätého, ktorý dovršuje krstnú milosť.</a:t>
            </a:r>
          </a:p>
          <a:p>
            <a:pPr marL="0" indent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90C226"/>
              </a:buClr>
              <a:buFont typeface="Wingdings 3" charset="2"/>
              <a:buChar char=""/>
              <a:defRPr/>
            </a:pPr>
            <a:endParaRPr lang="sk-SK" sz="3000" dirty="0" smtClean="0">
              <a:solidFill>
                <a:prstClr val="black"/>
              </a:solidFill>
            </a:endParaRPr>
          </a:p>
        </p:txBody>
      </p:sp>
      <p:sp>
        <p:nvSpPr>
          <p:cNvPr id="4" name="Obdĺžnik 3"/>
          <p:cNvSpPr/>
          <p:nvPr/>
        </p:nvSpPr>
        <p:spPr>
          <a:xfrm>
            <a:off x="9509125" y="0"/>
            <a:ext cx="2682875" cy="6159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34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BIRMOVANIE</a:t>
            </a:r>
            <a:endParaRPr lang="sk-SK" sz="34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863" y="92075"/>
            <a:ext cx="8596312" cy="898525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Znaky birmovania</a:t>
            </a:r>
            <a:endParaRPr lang="sk-SK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8763" y="990600"/>
            <a:ext cx="9967912" cy="566896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90C226"/>
              </a:buClr>
              <a:buFont typeface="Wingdings 3" charset="2"/>
              <a:buNone/>
              <a:defRPr/>
            </a:pPr>
            <a:r>
              <a:rPr lang="sk-SK" sz="3200" b="1" u="sng" dirty="0" smtClean="0">
                <a:solidFill>
                  <a:prstClr val="black"/>
                </a:solidFill>
              </a:rPr>
              <a:t>PEČAŤ DUCHA </a:t>
            </a:r>
            <a:r>
              <a:rPr lang="sk-SK" sz="3200" b="1" u="sng" dirty="0" err="1" smtClean="0">
                <a:solidFill>
                  <a:prstClr val="black"/>
                </a:solidFill>
              </a:rPr>
              <a:t>SV</a:t>
            </a:r>
            <a:r>
              <a:rPr lang="sk-SK" sz="3200" b="1" u="sng" cap="all" dirty="0" err="1" smtClean="0">
                <a:solidFill>
                  <a:prstClr val="black"/>
                </a:solidFill>
              </a:rPr>
              <a:t>ä</a:t>
            </a:r>
            <a:r>
              <a:rPr lang="sk-SK" sz="3200" b="1" u="sng" dirty="0" err="1" smtClean="0">
                <a:solidFill>
                  <a:prstClr val="black"/>
                </a:solidFill>
              </a:rPr>
              <a:t>TÉHO</a:t>
            </a:r>
            <a:r>
              <a:rPr lang="sk-SK" sz="3200" b="1" u="sng" dirty="0" smtClean="0">
                <a:solidFill>
                  <a:prstClr val="black"/>
                </a:solidFill>
              </a:rPr>
              <a:t> </a:t>
            </a:r>
          </a:p>
          <a:p>
            <a:pPr marL="0" indent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90C226"/>
              </a:buClr>
              <a:buFont typeface="Wingdings 3" charset="2"/>
              <a:buChar char=""/>
              <a:defRPr/>
            </a:pPr>
            <a:r>
              <a:rPr lang="sk-SK" sz="3200" b="1" dirty="0" smtClean="0">
                <a:solidFill>
                  <a:prstClr val="black"/>
                </a:solidFill>
              </a:rPr>
              <a:t> znamenie zrelosti,</a:t>
            </a:r>
            <a:endParaRPr lang="sk-SK" sz="3200" dirty="0" smtClean="0">
              <a:solidFill>
                <a:prstClr val="black"/>
              </a:solidFill>
            </a:endParaRPr>
          </a:p>
          <a:p>
            <a:pPr marL="0" indent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90C226"/>
              </a:buClr>
              <a:buFont typeface="Wingdings 3" charset="2"/>
              <a:buChar char=""/>
              <a:defRPr/>
            </a:pPr>
            <a:r>
              <a:rPr lang="sk-SK" sz="3200" b="1" dirty="0" smtClean="0">
                <a:solidFill>
                  <a:prstClr val="black"/>
                </a:solidFill>
              </a:rPr>
              <a:t> posilňuje k svedectvu,</a:t>
            </a:r>
          </a:p>
          <a:p>
            <a:pPr marL="0" indent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90C226"/>
              </a:buClr>
              <a:buFont typeface="Wingdings 3" charset="2"/>
              <a:buChar char=""/>
              <a:defRPr/>
            </a:pPr>
            <a:r>
              <a:rPr lang="sk-SK" sz="3200" b="1" dirty="0" smtClean="0">
                <a:solidFill>
                  <a:prstClr val="black"/>
                </a:solidFill>
              </a:rPr>
              <a:t> dáva silu obstáť v živote, </a:t>
            </a:r>
          </a:p>
          <a:p>
            <a:pPr marL="0" indent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90C226"/>
              </a:buClr>
              <a:buFont typeface="Wingdings 3" charset="2"/>
              <a:buNone/>
              <a:defRPr/>
            </a:pPr>
            <a:endParaRPr lang="sk-SK" sz="400" b="1" dirty="0" smtClean="0">
              <a:solidFill>
                <a:prstClr val="black"/>
              </a:solidFill>
            </a:endParaRPr>
          </a:p>
          <a:p>
            <a:pPr marL="0" indent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90C226"/>
              </a:buClr>
              <a:buFont typeface="Wingdings 3" charset="2"/>
              <a:buNone/>
              <a:defRPr/>
            </a:pPr>
            <a:r>
              <a:rPr lang="sk-SK" sz="3200" b="1" u="sng" dirty="0" smtClean="0">
                <a:solidFill>
                  <a:prstClr val="black"/>
                </a:solidFill>
              </a:rPr>
              <a:t>POMAZANIE KRIZMOU</a:t>
            </a:r>
          </a:p>
          <a:p>
            <a:pPr marL="0" indent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90C226"/>
              </a:buClr>
              <a:buFont typeface="Wingdings 3" charset="2"/>
              <a:buChar char=""/>
              <a:defRPr/>
            </a:pPr>
            <a:r>
              <a:rPr lang="sk-SK" sz="3200" b="1" dirty="0" smtClean="0">
                <a:solidFill>
                  <a:prstClr val="black"/>
                </a:solidFill>
              </a:rPr>
              <a:t> lieči rany a dáva vôňu,</a:t>
            </a:r>
          </a:p>
          <a:p>
            <a:pPr marL="0" indent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90C226"/>
              </a:buClr>
              <a:buFont typeface="Wingdings 3" charset="2"/>
              <a:buChar char=""/>
              <a:defRPr/>
            </a:pPr>
            <a:r>
              <a:rPr lang="sk-SK" sz="3200" b="1" dirty="0" smtClean="0">
                <a:solidFill>
                  <a:prstClr val="black"/>
                </a:solidFill>
              </a:rPr>
              <a:t> PRIJMI ZNAK DARU DUCHA </a:t>
            </a:r>
            <a:r>
              <a:rPr lang="sk-SK" sz="3200" b="1" dirty="0" err="1" smtClean="0">
                <a:solidFill>
                  <a:prstClr val="black"/>
                </a:solidFill>
              </a:rPr>
              <a:t>SV</a:t>
            </a:r>
            <a:r>
              <a:rPr lang="sk-SK" sz="3200" b="1" cap="all" dirty="0" err="1" smtClean="0">
                <a:solidFill>
                  <a:prstClr val="black"/>
                </a:solidFill>
              </a:rPr>
              <a:t>ä</a:t>
            </a:r>
            <a:r>
              <a:rPr lang="sk-SK" sz="3200" b="1" dirty="0" err="1" smtClean="0">
                <a:solidFill>
                  <a:prstClr val="black"/>
                </a:solidFill>
              </a:rPr>
              <a:t>TÉHO</a:t>
            </a:r>
            <a:endParaRPr lang="sk-SK" sz="3200" b="1" dirty="0" smtClean="0">
              <a:solidFill>
                <a:prstClr val="black"/>
              </a:solidFill>
            </a:endParaRPr>
          </a:p>
          <a:p>
            <a:pPr marL="0" indent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90C226"/>
              </a:buClr>
              <a:buFont typeface="Wingdings 3" charset="2"/>
              <a:buChar char=""/>
              <a:defRPr/>
            </a:pPr>
            <a:r>
              <a:rPr lang="sk-SK" sz="3200" b="1" dirty="0" smtClean="0">
                <a:solidFill>
                  <a:prstClr val="black"/>
                </a:solidFill>
              </a:rPr>
              <a:t> Duch Svätý pripodobňuje Kristovi a dáva milosť šíriť „dobrú vôňu“ medzi ľuďmi. (pápež František) </a:t>
            </a:r>
            <a:endParaRPr lang="sk-SK" sz="3000" dirty="0" smtClean="0">
              <a:solidFill>
                <a:prstClr val="black"/>
              </a:solidFill>
            </a:endParaRPr>
          </a:p>
        </p:txBody>
      </p:sp>
      <p:sp>
        <p:nvSpPr>
          <p:cNvPr id="4" name="Obdĺžnik 3"/>
          <p:cNvSpPr/>
          <p:nvPr/>
        </p:nvSpPr>
        <p:spPr>
          <a:xfrm>
            <a:off x="9509125" y="0"/>
            <a:ext cx="2682875" cy="6159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34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BIRMOVANIE</a:t>
            </a:r>
            <a:endParaRPr lang="sk-SK" sz="34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95250"/>
            <a:ext cx="8596312" cy="877888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Slávenie birmovania</a:t>
            </a:r>
            <a:endParaRPr lang="sk-SK" sz="4400" b="1" dirty="0"/>
          </a:p>
        </p:txBody>
      </p:sp>
      <p:sp>
        <p:nvSpPr>
          <p:cNvPr id="3" name="Zástupný objekt pre obsah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0" y="973138"/>
            <a:ext cx="10244138" cy="5884862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sk-SK" sz="2800" b="1" dirty="0" smtClean="0">
                <a:solidFill>
                  <a:schemeClr val="tx1"/>
                </a:solidFill>
              </a:rPr>
              <a:t>1</a:t>
            </a:r>
            <a:r>
              <a:rPr lang="sk-SK" sz="3200" b="1" dirty="0">
                <a:solidFill>
                  <a:schemeClr val="tx1"/>
                </a:solidFill>
              </a:rPr>
              <a:t>. </a:t>
            </a:r>
            <a:r>
              <a:rPr lang="sk-SK" sz="3200" b="1" dirty="0" smtClean="0">
                <a:solidFill>
                  <a:schemeClr val="tx1"/>
                </a:solidFill>
              </a:rPr>
              <a:t>OBNOVA KRSTNÝCH SĽUBOV A VYZNANIE VIERY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sk-SK" sz="3200" b="1" dirty="0" smtClean="0">
                <a:solidFill>
                  <a:schemeClr val="tx1"/>
                </a:solidFill>
              </a:rPr>
              <a:t>2. MODLITBA A POLOŽENIE RÚK NAD BIRMOVANCOV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sk-SK" sz="3200" b="1" dirty="0" smtClean="0">
                <a:solidFill>
                  <a:schemeClr val="tx1"/>
                </a:solidFill>
              </a:rPr>
              <a:t>3. POMAZANIE KRIZMOU NA ČELE</a:t>
            </a:r>
          </a:p>
          <a:p>
            <a:pPr lvl="1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charset="2"/>
              <a:buChar char=""/>
              <a:defRPr/>
            </a:pPr>
            <a:r>
              <a:rPr lang="sk-SK" sz="2800" b="1" dirty="0" smtClean="0">
                <a:solidFill>
                  <a:schemeClr val="tx1"/>
                </a:solidFill>
              </a:rPr>
              <a:t>M., prijmi znak daru Ducha Svätého.</a:t>
            </a:r>
          </a:p>
          <a:p>
            <a:pPr lvl="1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charset="2"/>
              <a:buChar char=""/>
              <a:defRPr/>
            </a:pPr>
            <a:r>
              <a:rPr lang="sk-SK" sz="2800" b="1" dirty="0" smtClean="0">
                <a:solidFill>
                  <a:schemeClr val="tx1"/>
                </a:solidFill>
              </a:rPr>
              <a:t>Amen.</a:t>
            </a:r>
          </a:p>
          <a:p>
            <a:pPr lvl="1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charset="2"/>
              <a:buChar char=""/>
              <a:defRPr/>
            </a:pPr>
            <a:r>
              <a:rPr lang="sk-SK" sz="2800" b="1" dirty="0" smtClean="0">
                <a:solidFill>
                  <a:schemeClr val="tx1"/>
                </a:solidFill>
              </a:rPr>
              <a:t>Pokoj s tebou.</a:t>
            </a:r>
          </a:p>
          <a:p>
            <a:pPr lvl="1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charset="2"/>
              <a:buChar char=""/>
              <a:defRPr/>
            </a:pPr>
            <a:r>
              <a:rPr lang="sk-SK" sz="2800" b="1" dirty="0" smtClean="0">
                <a:solidFill>
                  <a:schemeClr val="tx1"/>
                </a:solidFill>
              </a:rPr>
              <a:t>I s duchom tvojím.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sk-SK" sz="3200" b="1" dirty="0" smtClean="0">
                <a:solidFill>
                  <a:schemeClr val="tx1"/>
                </a:solidFill>
              </a:rPr>
              <a:t>4. PROSBY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sk-SK" sz="2400" b="1" dirty="0">
              <a:solidFill>
                <a:schemeClr val="tx1"/>
              </a:solidFill>
            </a:endParaRPr>
          </a:p>
        </p:txBody>
      </p:sp>
      <p:sp>
        <p:nvSpPr>
          <p:cNvPr id="4" name="BlokTextu 3">
            <a:extLst>
              <a:ext uri="{FF2B5EF4-FFF2-40B4-BE49-F238E27FC236}"/>
            </a:extLst>
          </p:cNvPr>
          <p:cNvSpPr txBox="1"/>
          <p:nvPr/>
        </p:nvSpPr>
        <p:spPr>
          <a:xfrm>
            <a:off x="9475788" y="39688"/>
            <a:ext cx="2640012" cy="6159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3400" b="1" dirty="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BIRMOVANIE</a:t>
            </a:r>
            <a:endParaRPr lang="sk-SK" sz="3400" dirty="0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9221" name="BlokTextu 4"/>
          <p:cNvSpPr txBox="1">
            <a:spLocks noChangeArrowheads="1"/>
          </p:cNvSpPr>
          <p:nvPr/>
        </p:nvSpPr>
        <p:spPr bwMode="auto">
          <a:xfrm>
            <a:off x="10109200" y="655638"/>
            <a:ext cx="2006600" cy="212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>
                <a:solidFill>
                  <a:schemeClr val="tx1"/>
                </a:solidFill>
              </a:rPr>
              <a:t>VYSLUHOVATEĽ</a:t>
            </a:r>
            <a:endParaRPr lang="sk-SK" altLang="sk-SK">
              <a:solidFill>
                <a:schemeClr val="tx1"/>
              </a:solidFill>
            </a:endParaRPr>
          </a:p>
          <a:p>
            <a:pPr algn="r"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>
                <a:solidFill>
                  <a:schemeClr val="bg1"/>
                </a:solidFill>
              </a:rPr>
              <a:t>BISKUP</a:t>
            </a:r>
            <a:r>
              <a:rPr lang="sk-SK" altLang="sk-SK">
                <a:solidFill>
                  <a:schemeClr val="bg1"/>
                </a:solidFill>
              </a:rPr>
              <a:t>, príp. poverený kňaz </a:t>
            </a:r>
          </a:p>
        </p:txBody>
      </p:sp>
      <p:sp>
        <p:nvSpPr>
          <p:cNvPr id="9222" name="BlokTextu 5"/>
          <p:cNvSpPr txBox="1">
            <a:spLocks noChangeArrowheads="1"/>
          </p:cNvSpPr>
          <p:nvPr/>
        </p:nvSpPr>
        <p:spPr bwMode="auto">
          <a:xfrm>
            <a:off x="10109200" y="4487863"/>
            <a:ext cx="1871663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>
                <a:solidFill>
                  <a:schemeClr val="tx1"/>
                </a:solidFill>
              </a:rPr>
              <a:t>MATÉRIA</a:t>
            </a:r>
            <a:endParaRPr lang="sk-SK" altLang="sk-SK">
              <a:solidFill>
                <a:schemeClr val="tx1"/>
              </a:solidFill>
            </a:endParaRPr>
          </a:p>
          <a:p>
            <a:pPr algn="r"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4000">
                <a:solidFill>
                  <a:schemeClr val="bg1"/>
                </a:solidFill>
              </a:rPr>
              <a:t>KRIZMA</a:t>
            </a:r>
            <a:endParaRPr lang="sk-SK" altLang="sk-SK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863" y="0"/>
            <a:ext cx="8596312" cy="808038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Slávenie birmovania</a:t>
            </a:r>
            <a:endParaRPr lang="sk-SK" sz="4400" dirty="0"/>
          </a:p>
        </p:txBody>
      </p:sp>
      <p:sp>
        <p:nvSpPr>
          <p:cNvPr id="10243" name="Zástupný symbol obsahu 2"/>
          <p:cNvSpPr>
            <a:spLocks noGrp="1"/>
          </p:cNvSpPr>
          <p:nvPr>
            <p:ph idx="1"/>
          </p:nvPr>
        </p:nvSpPr>
        <p:spPr>
          <a:xfrm>
            <a:off x="258763" y="808038"/>
            <a:ext cx="9967912" cy="5851525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  <a:buClr>
                <a:srgbClr val="90C226"/>
              </a:buClr>
              <a:buFont typeface="Wingdings 3" panose="05040102010807070707" pitchFamily="18" charset="2"/>
              <a:buNone/>
            </a:pPr>
            <a:r>
              <a:rPr lang="sk-SK" altLang="sk-SK" sz="3200" b="1" u="sng" smtClean="0">
                <a:solidFill>
                  <a:srgbClr val="000000"/>
                </a:solidFill>
              </a:rPr>
              <a:t>BIRMOVANEC </a:t>
            </a:r>
          </a:p>
          <a:p>
            <a:pPr marL="0" indent="0" eaLnBrk="1" hangingPunct="1">
              <a:spcBef>
                <a:spcPts val="600"/>
              </a:spcBef>
              <a:buClr>
                <a:srgbClr val="90C226"/>
              </a:buClr>
            </a:pPr>
            <a:r>
              <a:rPr lang="sk-SK" altLang="sk-SK" sz="3200" b="1" smtClean="0">
                <a:solidFill>
                  <a:srgbClr val="000000"/>
                </a:solidFill>
              </a:rPr>
              <a:t> počas prípravy má byť katechizovaný a formovaný (vedomosti, viera, duchovná príprava, modlitba a prijímanie sviatostí, účasť na sv. omšiach),</a:t>
            </a:r>
          </a:p>
          <a:p>
            <a:pPr marL="0" indent="0" eaLnBrk="1" hangingPunct="1">
              <a:spcBef>
                <a:spcPts val="600"/>
              </a:spcBef>
              <a:buClr>
                <a:srgbClr val="90C226"/>
              </a:buClr>
            </a:pPr>
            <a:r>
              <a:rPr lang="sk-SK" altLang="sk-SK" sz="3200" b="1" smtClean="0">
                <a:solidFill>
                  <a:srgbClr val="000000"/>
                </a:solidFill>
              </a:rPr>
              <a:t> stav milosti v čase prijatia,</a:t>
            </a:r>
          </a:p>
          <a:p>
            <a:pPr marL="0" indent="0" eaLnBrk="1" hangingPunct="1">
              <a:spcBef>
                <a:spcPts val="600"/>
              </a:spcBef>
              <a:buClr>
                <a:srgbClr val="90C226"/>
              </a:buClr>
            </a:pPr>
            <a:r>
              <a:rPr lang="sk-SK" altLang="sk-SK" sz="3200" b="1" smtClean="0">
                <a:solidFill>
                  <a:srgbClr val="000000"/>
                </a:solidFill>
              </a:rPr>
              <a:t> birmované meno – výber patróna,</a:t>
            </a:r>
          </a:p>
          <a:p>
            <a:pPr marL="0" indent="0" eaLnBrk="1" hangingPunct="1">
              <a:spcBef>
                <a:spcPts val="600"/>
              </a:spcBef>
              <a:buClr>
                <a:srgbClr val="90C226"/>
              </a:buClr>
            </a:pPr>
            <a:r>
              <a:rPr lang="sk-SK" altLang="sk-SK" sz="3200" b="1" smtClean="0">
                <a:solidFill>
                  <a:srgbClr val="000000"/>
                </a:solidFill>
              </a:rPr>
              <a:t> birmovný rodič – svedok, opora, pomoc,</a:t>
            </a:r>
          </a:p>
          <a:p>
            <a:pPr marL="0" indent="0" eaLnBrk="1" hangingPunct="1">
              <a:spcBef>
                <a:spcPts val="600"/>
              </a:spcBef>
              <a:buClr>
                <a:srgbClr val="90C226"/>
              </a:buClr>
            </a:pPr>
            <a:r>
              <a:rPr lang="sk-SK" altLang="sk-SK" sz="3200" b="1" smtClean="0">
                <a:solidFill>
                  <a:srgbClr val="000000"/>
                </a:solidFill>
              </a:rPr>
              <a:t> písomný záznam o sviatosti birmovania.</a:t>
            </a:r>
          </a:p>
        </p:txBody>
      </p:sp>
      <p:sp>
        <p:nvSpPr>
          <p:cNvPr id="4" name="Obdĺžnik 3"/>
          <p:cNvSpPr/>
          <p:nvPr/>
        </p:nvSpPr>
        <p:spPr>
          <a:xfrm>
            <a:off x="9509125" y="0"/>
            <a:ext cx="2682875" cy="6159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34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BIRMOVANIE</a:t>
            </a:r>
            <a:endParaRPr lang="sk-SK" sz="34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863" y="0"/>
            <a:ext cx="8596312" cy="808038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Účinky birmovania</a:t>
            </a:r>
            <a:endParaRPr lang="sk-SK" sz="4400" dirty="0"/>
          </a:p>
        </p:txBody>
      </p:sp>
      <p:sp>
        <p:nvSpPr>
          <p:cNvPr id="11267" name="Zástupný symbol obsahu 2"/>
          <p:cNvSpPr>
            <a:spLocks noGrp="1"/>
          </p:cNvSpPr>
          <p:nvPr>
            <p:ph idx="1"/>
          </p:nvPr>
        </p:nvSpPr>
        <p:spPr>
          <a:xfrm>
            <a:off x="320675" y="808038"/>
            <a:ext cx="10072688" cy="6049962"/>
          </a:xfrm>
        </p:spPr>
        <p:txBody>
          <a:bodyPr/>
          <a:lstStyle/>
          <a:p>
            <a:pPr eaLnBrk="1" hangingPunct="1"/>
            <a:r>
              <a:rPr lang="sk-SK" altLang="sk-SK" sz="3300" b="1" smtClean="0">
                <a:solidFill>
                  <a:schemeClr val="tx1"/>
                </a:solidFill>
              </a:rPr>
              <a:t> prehlbuje naše zakorenenie v Božom synovstve, v ktorom voláme: </a:t>
            </a:r>
            <a:r>
              <a:rPr lang="sk-SK" altLang="sk-SK" sz="3300" b="1" i="1" smtClean="0">
                <a:solidFill>
                  <a:schemeClr val="tx1"/>
                </a:solidFill>
              </a:rPr>
              <a:t>„Abba, Otče!“ </a:t>
            </a:r>
            <a:r>
              <a:rPr lang="sk-SK" altLang="sk-SK" sz="3300" b="1" smtClean="0">
                <a:solidFill>
                  <a:schemeClr val="tx1"/>
                </a:solidFill>
              </a:rPr>
              <a:t>(Rim 8,15),</a:t>
            </a:r>
          </a:p>
          <a:p>
            <a:pPr eaLnBrk="1" hangingPunct="1"/>
            <a:r>
              <a:rPr lang="sk-SK" altLang="sk-SK" sz="3300" b="1" smtClean="0">
                <a:solidFill>
                  <a:schemeClr val="tx1"/>
                </a:solidFill>
              </a:rPr>
              <a:t> pevnejšie nás zjednocuje s Kristom,</a:t>
            </a:r>
          </a:p>
          <a:p>
            <a:pPr eaLnBrk="1" hangingPunct="1"/>
            <a:r>
              <a:rPr lang="sk-SK" altLang="sk-SK" sz="3300" b="1" smtClean="0">
                <a:solidFill>
                  <a:schemeClr val="tx1"/>
                </a:solidFill>
              </a:rPr>
              <a:t> zveľaďuje v nás dary Ducha Svätého,</a:t>
            </a:r>
          </a:p>
          <a:p>
            <a:pPr eaLnBrk="1" hangingPunct="1"/>
            <a:r>
              <a:rPr lang="sk-SK" altLang="sk-SK" sz="3300" b="1" smtClean="0">
                <a:solidFill>
                  <a:schemeClr val="tx1"/>
                </a:solidFill>
              </a:rPr>
              <a:t> zdokonaľuje naše spojenie s Cirkvou,</a:t>
            </a:r>
          </a:p>
          <a:p>
            <a:pPr eaLnBrk="1" hangingPunct="1"/>
            <a:r>
              <a:rPr lang="sk-SK" altLang="sk-SK" sz="3300" b="1" smtClean="0">
                <a:solidFill>
                  <a:schemeClr val="tx1"/>
                </a:solidFill>
              </a:rPr>
              <a:t> dáva nám osobitnú silu Ducha Svätého, aby sme ako praví Kristovi svedkovia slovom i skutkom šírili a bránili vieru, odvážne vyznávali Kristovo meno, nehanbili sa za kríž. (Porov. KKC 1303).</a:t>
            </a:r>
          </a:p>
        </p:txBody>
      </p:sp>
      <p:sp>
        <p:nvSpPr>
          <p:cNvPr id="4" name="Obdĺžnik 3"/>
          <p:cNvSpPr/>
          <p:nvPr/>
        </p:nvSpPr>
        <p:spPr>
          <a:xfrm>
            <a:off x="9509125" y="0"/>
            <a:ext cx="2682875" cy="6159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34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BIRMOVANIE</a:t>
            </a:r>
            <a:endParaRPr lang="sk-SK" sz="34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863" y="0"/>
            <a:ext cx="8596312" cy="808038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Dary Ducha Svätého</a:t>
            </a:r>
            <a:endParaRPr lang="sk-SK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808038"/>
            <a:ext cx="10652125" cy="604996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sk-SK" sz="2600" b="1" smtClean="0">
                <a:solidFill>
                  <a:schemeClr val="tx1"/>
                </a:solidFill>
              </a:rPr>
              <a:t> sú to trvalé dispozície, ktoré umožňujú ochotne nasledovať Božie vnuknutia:</a:t>
            </a:r>
          </a:p>
          <a:p>
            <a:pPr marL="712788" lvl="2" indent="-361950" eaLnBrk="1" hangingPunct="1">
              <a:lnSpc>
                <a:spcPct val="80000"/>
              </a:lnSpc>
              <a:buFont typeface="Trebuchet MS" pitchFamily="34" charset="0"/>
              <a:buAutoNum type="arabicPeriod"/>
              <a:defRPr/>
            </a:pPr>
            <a:r>
              <a:rPr lang="sk-SK" sz="2500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múdrosť (poznanie Božieho zámeru a plán), </a:t>
            </a:r>
          </a:p>
          <a:p>
            <a:pPr marL="712788" lvl="2" indent="-361950" eaLnBrk="1" hangingPunct="1">
              <a:lnSpc>
                <a:spcPct val="80000"/>
              </a:lnSpc>
              <a:buFont typeface="Trebuchet MS" pitchFamily="34" charset="0"/>
              <a:buAutoNum type="arabicPeriod"/>
              <a:defRPr/>
            </a:pPr>
            <a:r>
              <a:rPr lang="sk-SK" sz="2500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rozum (pochopenie odhalených právd, najmä tých, ktoré sú opísané v Písme), </a:t>
            </a:r>
          </a:p>
          <a:p>
            <a:pPr marL="712788" lvl="2" indent="-361950" eaLnBrk="1" hangingPunct="1">
              <a:lnSpc>
                <a:spcPct val="80000"/>
              </a:lnSpc>
              <a:buFont typeface="Trebuchet MS" pitchFamily="34" charset="0"/>
              <a:buAutoNum type="arabicPeriod"/>
              <a:defRPr/>
            </a:pPr>
            <a:r>
              <a:rPr lang="sk-SK" sz="2500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rada (poznanie najlepšieho možného správania v súlade s Božou vôľou), </a:t>
            </a:r>
          </a:p>
          <a:p>
            <a:pPr marL="712788" lvl="2" indent="-361950" eaLnBrk="1" hangingPunct="1">
              <a:lnSpc>
                <a:spcPct val="80000"/>
              </a:lnSpc>
              <a:buFont typeface="Trebuchet MS" pitchFamily="34" charset="0"/>
              <a:buAutoNum type="arabicPeriod"/>
              <a:defRPr/>
            </a:pPr>
            <a:r>
              <a:rPr lang="sk-SK" sz="2500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sila (odvaha správne konať v službe Bohu napriek nebezpečenstvu), </a:t>
            </a:r>
          </a:p>
          <a:p>
            <a:pPr marL="712788" lvl="2" indent="-361950" eaLnBrk="1" hangingPunct="1">
              <a:lnSpc>
                <a:spcPct val="80000"/>
              </a:lnSpc>
              <a:buFont typeface="Trebuchet MS" pitchFamily="34" charset="0"/>
              <a:buAutoNum type="arabicPeriod"/>
              <a:defRPr/>
            </a:pPr>
            <a:r>
              <a:rPr lang="sk-SK" sz="2500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poznanie (poznanie pravých súvislostí medzi stvorenstvom a Bohom), </a:t>
            </a:r>
          </a:p>
          <a:p>
            <a:pPr marL="712788" lvl="2" indent="-361950" eaLnBrk="1" hangingPunct="1">
              <a:lnSpc>
                <a:spcPct val="80000"/>
              </a:lnSpc>
              <a:buFont typeface="Trebuchet MS" pitchFamily="34" charset="0"/>
              <a:buAutoNum type="arabicPeriod"/>
              <a:defRPr/>
            </a:pPr>
            <a:r>
              <a:rPr lang="sk-SK" sz="2500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nábožnosť (úcta k Bohu, ktorý je Stvoriteľom a Pánom všetkého; rovnako i k jeho deťom – mužom i ženám – ktorí sú stvorené na jeho obraz),</a:t>
            </a:r>
          </a:p>
          <a:p>
            <a:pPr marL="712788" lvl="2" indent="-361950" eaLnBrk="1" hangingPunct="1">
              <a:lnSpc>
                <a:spcPct val="80000"/>
              </a:lnSpc>
              <a:buFont typeface="Trebuchet MS" pitchFamily="34" charset="0"/>
              <a:buAutoNum type="arabicPeriod"/>
              <a:defRPr/>
            </a:pPr>
            <a:r>
              <a:rPr lang="sk-SK" sz="2500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bázeň voči Bohu (strach z urážky Boha, pretože on je dobro a zasluhuje si našu lásku).</a:t>
            </a:r>
            <a:endParaRPr lang="sk-SK" sz="2200" b="1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Obdĺžnik 3"/>
          <p:cNvSpPr/>
          <p:nvPr/>
        </p:nvSpPr>
        <p:spPr>
          <a:xfrm>
            <a:off x="9509125" y="0"/>
            <a:ext cx="2682875" cy="6159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34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BIRMOVANIE</a:t>
            </a:r>
            <a:endParaRPr lang="sk-SK" sz="34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863" y="211138"/>
            <a:ext cx="8596312" cy="808037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Ovocie Ducha Svätého</a:t>
            </a:r>
            <a:endParaRPr lang="sk-SK" sz="4400" dirty="0"/>
          </a:p>
        </p:txBody>
      </p:sp>
      <p:sp>
        <p:nvSpPr>
          <p:cNvPr id="13315" name="Zástupný symbol obsahu 2"/>
          <p:cNvSpPr>
            <a:spLocks noGrp="1"/>
          </p:cNvSpPr>
          <p:nvPr>
            <p:ph idx="1"/>
          </p:nvPr>
        </p:nvSpPr>
        <p:spPr>
          <a:xfrm>
            <a:off x="320675" y="1036638"/>
            <a:ext cx="10072688" cy="5821362"/>
          </a:xfrm>
        </p:spPr>
        <p:txBody>
          <a:bodyPr/>
          <a:lstStyle/>
          <a:p>
            <a:pPr eaLnBrk="1" hangingPunct="1"/>
            <a:r>
              <a:rPr lang="sk-SK" altLang="sk-SK" sz="3300" b="1" smtClean="0">
                <a:solidFill>
                  <a:schemeClr val="tx1"/>
                </a:solidFill>
              </a:rPr>
              <a:t> z listu Gal 5,22-23: </a:t>
            </a:r>
            <a:r>
              <a:rPr lang="sk-SK" altLang="sk-SK" sz="3300" b="1" i="1" smtClean="0">
                <a:solidFill>
                  <a:schemeClr val="tx1"/>
                </a:solidFill>
              </a:rPr>
              <a:t>„láska, radosť, pokoj, zhovievavosť, láskavosť, dobrota, vernosť, miernosť, zdržanlivosť,“</a:t>
            </a:r>
          </a:p>
          <a:p>
            <a:pPr eaLnBrk="1" hangingPunct="1"/>
            <a:r>
              <a:rPr lang="sk-SK" altLang="sk-SK" sz="3300" b="1" smtClean="0">
                <a:solidFill>
                  <a:schemeClr val="tx1"/>
                </a:solidFill>
              </a:rPr>
              <a:t> svet nás spozná po ovocí a navonok sa ukazuje, čo ma formuje, </a:t>
            </a:r>
          </a:p>
          <a:p>
            <a:pPr eaLnBrk="1" hangingPunct="1"/>
            <a:r>
              <a:rPr lang="sk-SK" altLang="sk-SK" sz="3300" b="1" smtClean="0">
                <a:solidFill>
                  <a:schemeClr val="tx1"/>
                </a:solidFill>
              </a:rPr>
              <a:t> naplnení Duchom Svätým sme schopní robiť veľké veci a prekonávať ľudské slabosti,</a:t>
            </a:r>
          </a:p>
          <a:p>
            <a:pPr eaLnBrk="1" hangingPunct="1"/>
            <a:r>
              <a:rPr lang="sk-SK" altLang="sk-SK" sz="3300" b="1" smtClean="0">
                <a:solidFill>
                  <a:schemeClr val="tx1"/>
                </a:solidFill>
              </a:rPr>
              <a:t> byť soľou zeme a svetlom sveta.</a:t>
            </a:r>
          </a:p>
        </p:txBody>
      </p:sp>
      <p:sp>
        <p:nvSpPr>
          <p:cNvPr id="4" name="Obdĺžnik 3"/>
          <p:cNvSpPr/>
          <p:nvPr/>
        </p:nvSpPr>
        <p:spPr>
          <a:xfrm>
            <a:off x="9509125" y="0"/>
            <a:ext cx="2682875" cy="6159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34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BIRMOVANIE</a:t>
            </a:r>
            <a:endParaRPr lang="sk-SK" sz="34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Fazeta</Template>
  <TotalTime>267</TotalTime>
  <Words>526</Words>
  <Application>Microsoft Office PowerPoint</Application>
  <PresentationFormat>Širokouhlá</PresentationFormat>
  <Paragraphs>77</Paragraphs>
  <Slides>10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5" baseType="lpstr">
      <vt:lpstr>Arial</vt:lpstr>
      <vt:lpstr>Trebuchet MS</vt:lpstr>
      <vt:lpstr>Wingdings 3</vt:lpstr>
      <vt:lpstr>Calibri</vt:lpstr>
      <vt:lpstr>Fazeta</vt:lpstr>
      <vt:lpstr>DIECÉZNA ŠKOLA VIERY</vt:lpstr>
      <vt:lpstr>1. Sviatosť birmovania</vt:lpstr>
      <vt:lpstr>2. Dejiny spásy a birmovanie</vt:lpstr>
      <vt:lpstr>3. Znaky birmovania</vt:lpstr>
      <vt:lpstr>4. Slávenie birmovania</vt:lpstr>
      <vt:lpstr>4. Slávenie birmovania</vt:lpstr>
      <vt:lpstr>5. Účinky birmovania</vt:lpstr>
      <vt:lpstr>6. Dary Ducha Svätého</vt:lpstr>
      <vt:lpstr>7. Ovocie Ducha Svätého</vt:lpstr>
      <vt:lpstr>„Pamätaj, že si prijal duchovnú pečať a chráň si, čo si dostal. Boh Otec ťa označil, Kristus Pán ťa posilnil a vložil ti do srdca Ducha ako závdavok.“              Sv. Ambróz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DIECÉZNA ŠKOLA VIERY</dc:title>
  <dc:creator>Martin Taraj</dc:creator>
  <cp:lastModifiedBy>Pavol Forgáč</cp:lastModifiedBy>
  <cp:revision>42</cp:revision>
  <dcterms:created xsi:type="dcterms:W3CDTF">2018-09-05T17:22:17Z</dcterms:created>
  <dcterms:modified xsi:type="dcterms:W3CDTF">2020-12-23T22:27:34Z</dcterms:modified>
</cp:coreProperties>
</file>