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8" r:id="rId11"/>
    <p:sldId id="266" r:id="rId12"/>
    <p:sldId id="267" r:id="rId1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2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F92E2F3-A957-4897-AE39-228CC061DCDB}" type="datetimeFigureOut">
              <a:rPr lang="sk-SK" smtClean="0"/>
              <a:t>9.9.2021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10" name="Obdĺž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ĺž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ĺž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ovná spojnic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ovná spojnic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ĺž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9.9.2021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9.9.2021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F92E2F3-A957-4897-AE39-228CC061DCDB}" type="datetimeFigureOut">
              <a:rPr lang="sk-SK" smtClean="0"/>
              <a:t>9.9.2021</a:t>
            </a:fld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F92E2F3-A957-4897-AE39-228CC061DCDB}" type="datetimeFigureOut">
              <a:rPr lang="sk-SK" smtClean="0"/>
              <a:t>9.9.2021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9" name="Obdĺž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ovná spojnic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ovná spojnic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ĺž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ovná spojnic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9.9.2021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9.9.2021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4" name="Zástupný symbol tex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92E2F3-A957-4897-AE39-228CC061DCDB}" type="datetimeFigureOut">
              <a:rPr lang="sk-SK" smtClean="0"/>
              <a:t>9.9.2021</a:t>
            </a:fld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9.9.2021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obsah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F92E2F3-A957-4897-AE39-228CC061DCDB}" type="datetimeFigureOut">
              <a:rPr lang="sk-SK" smtClean="0"/>
              <a:t>9.9.2021</a:t>
            </a:fld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23" name="Zástupný symbol päty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ovná spojnic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dátum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92E2F3-A957-4897-AE39-228CC061DCDB}" type="datetimeFigureOut">
              <a:rPr lang="sk-SK" smtClean="0"/>
              <a:t>9.9.2021</a:t>
            </a:fld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9.9.2021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kbd.sk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63688" y="332656"/>
            <a:ext cx="6840760" cy="2232248"/>
          </a:xfrm>
        </p:spPr>
        <p:txBody>
          <a:bodyPr anchor="ctr"/>
          <a:lstStyle/>
          <a:p>
            <a:pPr algn="ctr"/>
            <a:r>
              <a:rPr lang="sk-SK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Diecézna škola viery  IV.</a:t>
            </a:r>
            <a:br>
              <a:rPr lang="sk-SK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Sväté písmo</a:t>
            </a:r>
            <a:endParaRPr lang="sk-SK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23728" y="5373216"/>
            <a:ext cx="6172200" cy="1001706"/>
          </a:xfrm>
        </p:spPr>
        <p:txBody>
          <a:bodyPr anchor="ctr"/>
          <a:lstStyle/>
          <a:p>
            <a:pPr algn="ctr"/>
            <a:r>
              <a:rPr lang="sk-SK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Úvodné poznámky k Svätému písmu</a:t>
            </a:r>
          </a:p>
          <a:p>
            <a:pPr algn="ctr"/>
            <a:r>
              <a:rPr lang="sk-SK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IX/2021 – V/2022</a:t>
            </a:r>
            <a:endParaRPr lang="sk-SK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travelhacker.blog/wp-content/uploads/2020/08/imt_d08df43892aca0a9f399db6b279e2b3497a0a2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2240014"/>
            <a:ext cx="4680520" cy="300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8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k-SK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Územie za Jordánom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Amončania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Moabčania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Edomčania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Nebo</a:t>
            </a:r>
          </a:p>
          <a:p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Madaba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Zara-Calliroe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Macherus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Petra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Tyrol\Desktop\IMG_20210909_144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4197659" cy="5596880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9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bf.custodia.org/img/news/77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43" y="3573016"/>
            <a:ext cx="4480570" cy="3212976"/>
          </a:xfrm>
          <a:prstGeom prst="rect">
            <a:avLst/>
          </a:prstGeom>
          <a:noFill/>
          <a:ex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sk-SK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Archeológia Svätej zeme </a:t>
            </a:r>
            <a:br>
              <a:rPr lang="sk-SK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jej význam pre výklad SP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7673280" cy="4873752"/>
          </a:xfrm>
        </p:spPr>
        <p:txBody>
          <a:bodyPr>
            <a:normAutofit/>
          </a:bodyPr>
          <a:lstStyle/>
          <a:p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biblická archeológia: SZ</a:t>
            </a:r>
          </a:p>
          <a:p>
            <a:r>
              <a:rPr lang="sk-S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kresť.archeológia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JKR a novšie</a:t>
            </a:r>
          </a:p>
          <a:p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„materiálny“ výklad Písma</a:t>
            </a:r>
          </a:p>
          <a:p>
            <a:r>
              <a:rPr lang="sk-S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Kafarnaum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1968</a:t>
            </a:r>
          </a:p>
          <a:p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kostol (6. stor., modré)</a:t>
            </a:r>
          </a:p>
          <a:p>
            <a:r>
              <a:rPr lang="sk-S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posvät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zóna (2.-4. stor., </a:t>
            </a:r>
            <a:r>
              <a:rPr lang="sk-S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zel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obydlie (1. stor. po Kr., hnedé)</a:t>
            </a:r>
          </a:p>
          <a:p>
            <a:pPr marL="0" indent="0">
              <a:buNone/>
            </a:pPr>
            <a:endParaRPr lang="sk-SK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Obr. hore: Kostol na stĺpoch </a:t>
            </a:r>
          </a:p>
          <a:p>
            <a:pPr marL="0" indent="0">
              <a:buNone/>
            </a:pPr>
            <a:r>
              <a:rPr lang="sk-SK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 základmi </a:t>
            </a:r>
            <a:r>
              <a:rPr lang="sk-SK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Petrovho domu.</a:t>
            </a:r>
            <a:endParaRPr lang="sk-SK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afarna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/>
          <a:stretch/>
        </p:blipFill>
        <p:spPr bwMode="auto">
          <a:xfrm>
            <a:off x="5436096" y="1052736"/>
            <a:ext cx="3585617" cy="242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5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sk-SK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5141168"/>
          </a:xfrm>
        </p:spPr>
        <p:txBody>
          <a:bodyPr>
            <a:normAutofit fontScale="92500" lnSpcReduction="20000"/>
          </a:bodyPr>
          <a:lstStyle/>
          <a:p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stor.: nárast pozornosti voči Svätému písmu</a:t>
            </a:r>
          </a:p>
          <a:p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1969 Katolícka biblická federácia</a:t>
            </a:r>
          </a:p>
          <a:p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1993 Katolícke biblické dielo na Slovensku</a:t>
            </a:r>
          </a:p>
          <a:p>
            <a:pPr marL="0" indent="0">
              <a:buNone/>
            </a:pP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(</a:t>
            </a:r>
            <a:r>
              <a:rPr lang="sk-S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www.kbd.sk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publikácie</a:t>
            </a:r>
          </a:p>
          <a:p>
            <a:pPr lvl="1"/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komentáre k textom Písma</a:t>
            </a:r>
          </a:p>
          <a:p>
            <a:pPr lvl="1"/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vysielania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TVLux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Lumen</a:t>
            </a: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kurzy</a:t>
            </a:r>
          </a:p>
          <a:p>
            <a:pPr lvl="1"/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konferencie</a:t>
            </a:r>
          </a:p>
          <a:p>
            <a:pPr lvl="1"/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prednášky</a:t>
            </a:r>
          </a:p>
          <a:p>
            <a:pPr lvl="1"/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členstvo v KBD</a:t>
            </a:r>
          </a:p>
          <a:p>
            <a:pPr marL="365760" lvl="1" indent="0">
              <a:buNone/>
            </a:pP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Ďalšie stretnutie: 21. októbra 2021</a:t>
            </a:r>
            <a:endParaRPr lang="sk-SK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Katolícka biblická federácia – Katolícke biblické dielo na Slovensku"/>
          <p:cNvSpPr>
            <a:spLocks noChangeAspect="1" noChangeArrowheads="1"/>
          </p:cNvSpPr>
          <p:nvPr/>
        </p:nvSpPr>
        <p:spPr bwMode="auto">
          <a:xfrm>
            <a:off x="155575" y="-982663"/>
            <a:ext cx="22098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Katolícke biblické dielo na Slovensku – Žiť Božie slovo tu a teraz"/>
          <p:cNvSpPr>
            <a:spLocks noChangeAspect="1" noChangeArrowheads="1"/>
          </p:cNvSpPr>
          <p:nvPr/>
        </p:nvSpPr>
        <p:spPr bwMode="auto">
          <a:xfrm>
            <a:off x="155575" y="-373063"/>
            <a:ext cx="3095625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078" name="Picture 6" descr="Letná biblická škola - &amp;quot;Inšpirácia a orientácia&amp;quot; | Diecézny katechetický  úr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980"/>
            <a:ext cx="3068960" cy="167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85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sk-SK" sz="3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Základné charakteristiky Svätého písma</a:t>
            </a:r>
            <a:endParaRPr lang="sk-SK" sz="32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Zbierka posvätných kníh </a:t>
            </a:r>
          </a:p>
          <a:p>
            <a:pPr marL="0" indent="0">
              <a:buNone/>
            </a:pPr>
            <a:r>
              <a:rPr lang="sk-SK" sz="2800" dirty="0"/>
              <a:t>	</a:t>
            </a:r>
            <a:r>
              <a:rPr lang="sk-SK" sz="2800" dirty="0" smtClean="0"/>
              <a:t>46 (SZ) + 27 (NZ) = 73</a:t>
            </a:r>
          </a:p>
          <a:p>
            <a:r>
              <a:rPr lang="sk-SK" sz="2800" dirty="0" smtClean="0"/>
              <a:t>dlhý vývoj, fragmenty, redakcie</a:t>
            </a:r>
          </a:p>
          <a:p>
            <a:r>
              <a:rPr lang="sk-SK" sz="2800" dirty="0" smtClean="0"/>
              <a:t>proroci, pisári, prekladatelia</a:t>
            </a:r>
          </a:p>
          <a:p>
            <a:r>
              <a:rPr lang="sk-SK" sz="2800" dirty="0" smtClean="0"/>
              <a:t>sv. Hieronym (+420) – Vulgáta</a:t>
            </a:r>
          </a:p>
          <a:p>
            <a:r>
              <a:rPr lang="sk-SK" sz="2800" dirty="0" smtClean="0"/>
              <a:t>1979 </a:t>
            </a:r>
            <a:r>
              <a:rPr lang="sk-SK" sz="2800" dirty="0" err="1" smtClean="0"/>
              <a:t>Neovulgáta</a:t>
            </a:r>
            <a:endParaRPr lang="sk-SK" sz="2800" dirty="0" smtClean="0"/>
          </a:p>
          <a:p>
            <a:r>
              <a:rPr lang="sk-SK" sz="2800" dirty="0"/>
              <a:t> </a:t>
            </a:r>
            <a:r>
              <a:rPr lang="sk-SK" sz="2800" dirty="0" smtClean="0"/>
              <a:t>skratky, kapitoly, verše</a:t>
            </a:r>
            <a:endParaRPr lang="sk-SK" sz="2800" dirty="0"/>
          </a:p>
        </p:txBody>
      </p:sp>
      <p:pic>
        <p:nvPicPr>
          <p:cNvPr id="2050" name="Picture 2" descr="Nova Vulgata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0767"/>
            <a:ext cx="2500883" cy="384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5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sk-SK" sz="28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Čo je to inšpirácia </a:t>
            </a:r>
            <a:r>
              <a:rPr lang="sk-SK" sz="2800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Svätého </a:t>
            </a:r>
            <a:r>
              <a:rPr lang="sk-SK" sz="28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písma?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844824"/>
            <a:ext cx="8686800" cy="46291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2Tim 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3,16-17 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2Pt 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1,20-21</a:t>
            </a:r>
          </a:p>
          <a:p>
            <a:pPr marL="0" indent="0">
              <a:buNone/>
            </a:pP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Vplyv DS: na svätopisca (dočasný), na text (trvalý)</a:t>
            </a:r>
            <a:endParaRPr lang="sk-SK" sz="2800" dirty="0" smtClean="0"/>
          </a:p>
          <a:p>
            <a:pPr marL="0" indent="0">
              <a:buNone/>
            </a:pPr>
            <a:r>
              <a:rPr lang="sk-S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Verbum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– 13: </a:t>
            </a:r>
            <a:r>
              <a:rPr lang="sk-SK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Inšpirácia je: Božie slovo vtelené do 				ľudského slova</a:t>
            </a:r>
          </a:p>
        </p:txBody>
      </p:sp>
      <p:pic>
        <p:nvPicPr>
          <p:cNvPr id="3076" name="Picture 4" descr="Antonio Pitta PAROLA DI DIO E SACRA SCRITTURA NELLA VITA DELLA CHIESA - 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3601" r="2763" b="9633"/>
          <a:stretch/>
        </p:blipFill>
        <p:spPr bwMode="auto">
          <a:xfrm>
            <a:off x="1763688" y="1328589"/>
            <a:ext cx="5074848" cy="27355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sk-SK" sz="32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Dôsledky inšpirácie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sk-SK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 sme: 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„národom 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knihy“</a:t>
            </a:r>
          </a:p>
          <a:p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sme: 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„ľudom živého Slova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endParaRPr lang="sk-SK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sk-SK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Písme je neomylná pravda o </a:t>
            </a:r>
            <a:r>
              <a:rPr 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veciach potrebných pre spásu</a:t>
            </a:r>
          </a:p>
        </p:txBody>
      </p:sp>
      <p:pic>
        <p:nvPicPr>
          <p:cNvPr id="4098" name="Picture 2" descr="Incontro all'infinito: La Sacra Scrit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02020"/>
            <a:ext cx="3392785" cy="253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7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sk-SK" sz="28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Biblický zemepis </a:t>
            </a:r>
            <a:br>
              <a:rPr lang="sk-SK" sz="28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8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(Geografia Svätej zeme)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95536" y="1844824"/>
            <a:ext cx="7467600" cy="4873752"/>
          </a:xfrm>
        </p:spPr>
        <p:txBody>
          <a:bodyPr/>
          <a:lstStyle/>
          <a:p>
            <a:r>
              <a:rPr lang="sk-SK" dirty="0" smtClean="0"/>
              <a:t>výraz Svätá zem dnes približne predstavuje územie štátu Izrael (cca 9 </a:t>
            </a:r>
            <a:r>
              <a:rPr lang="sk-SK" dirty="0" err="1" smtClean="0"/>
              <a:t>mil</a:t>
            </a:r>
            <a:r>
              <a:rPr lang="sk-SK" dirty="0" smtClean="0"/>
              <a:t> obyvateľov; vyše 20 tisíc km</a:t>
            </a:r>
            <a:r>
              <a:rPr lang="sk-SK" baseline="30000" dirty="0" smtClean="0"/>
              <a:t>2</a:t>
            </a:r>
            <a:r>
              <a:rPr lang="sk-SK" dirty="0" smtClean="0"/>
              <a:t>).</a:t>
            </a:r>
          </a:p>
          <a:p>
            <a:r>
              <a:rPr lang="sk-SK" dirty="0"/>
              <a:t>5</a:t>
            </a:r>
            <a:r>
              <a:rPr lang="sk-SK" dirty="0" smtClean="0"/>
              <a:t> geografických celkov:</a:t>
            </a:r>
          </a:p>
          <a:p>
            <a:pPr lvl="1"/>
            <a:r>
              <a:rPr lang="sk-SK" b="1" dirty="0"/>
              <a:t>A)</a:t>
            </a:r>
            <a:r>
              <a:rPr lang="sk-SK" dirty="0"/>
              <a:t> Oblasť </a:t>
            </a:r>
            <a:r>
              <a:rPr lang="sk-SK" dirty="0" err="1" smtClean="0"/>
              <a:t>Galiley</a:t>
            </a:r>
            <a:r>
              <a:rPr lang="sk-SK" dirty="0" smtClean="0"/>
              <a:t>,</a:t>
            </a:r>
          </a:p>
          <a:p>
            <a:pPr lvl="1"/>
            <a:r>
              <a:rPr lang="sk-SK" b="1" dirty="0" smtClean="0"/>
              <a:t>B</a:t>
            </a:r>
            <a:r>
              <a:rPr lang="sk-SK" b="1" dirty="0"/>
              <a:t>)</a:t>
            </a:r>
            <a:r>
              <a:rPr lang="sk-SK" dirty="0"/>
              <a:t> </a:t>
            </a:r>
            <a:r>
              <a:rPr lang="sk-SK" dirty="0" err="1" smtClean="0"/>
              <a:t>Samária</a:t>
            </a:r>
            <a:r>
              <a:rPr lang="sk-SK" dirty="0" smtClean="0"/>
              <a:t>,</a:t>
            </a:r>
          </a:p>
          <a:p>
            <a:pPr lvl="1"/>
            <a:r>
              <a:rPr lang="sk-SK" b="1" dirty="0" smtClean="0"/>
              <a:t>C</a:t>
            </a:r>
            <a:r>
              <a:rPr lang="sk-SK" b="1" dirty="0"/>
              <a:t>)</a:t>
            </a:r>
            <a:r>
              <a:rPr lang="sk-SK" dirty="0"/>
              <a:t> </a:t>
            </a:r>
            <a:r>
              <a:rPr lang="sk-SK" dirty="0" smtClean="0"/>
              <a:t>Judsko,</a:t>
            </a:r>
          </a:p>
          <a:p>
            <a:pPr lvl="1"/>
            <a:r>
              <a:rPr lang="sk-SK" b="1" dirty="0" smtClean="0"/>
              <a:t>D</a:t>
            </a:r>
            <a:r>
              <a:rPr lang="sk-SK" b="1" dirty="0"/>
              <a:t>)</a:t>
            </a:r>
            <a:r>
              <a:rPr lang="sk-SK" dirty="0"/>
              <a:t> </a:t>
            </a:r>
            <a:r>
              <a:rPr lang="sk-SK" dirty="0" err="1"/>
              <a:t>Sinajský</a:t>
            </a:r>
            <a:r>
              <a:rPr lang="sk-SK" dirty="0"/>
              <a:t> </a:t>
            </a:r>
            <a:r>
              <a:rPr lang="sk-SK" dirty="0" smtClean="0"/>
              <a:t>polostrov,</a:t>
            </a:r>
          </a:p>
          <a:p>
            <a:pPr lvl="1"/>
            <a:r>
              <a:rPr lang="sk-SK" b="1" dirty="0" smtClean="0"/>
              <a:t>E</a:t>
            </a:r>
            <a:r>
              <a:rPr lang="sk-SK" b="1" dirty="0"/>
              <a:t>)</a:t>
            </a:r>
            <a:r>
              <a:rPr lang="sk-SK" dirty="0"/>
              <a:t> Územie za Jordánom.</a:t>
            </a:r>
          </a:p>
        </p:txBody>
      </p:sp>
      <p:pic>
        <p:nvPicPr>
          <p:cNvPr id="1026" name="Picture 2" descr="Plakát Stát Izrael - vektorová mapa • Pixers® • Žijeme pro změn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 r="24144"/>
          <a:stretch/>
        </p:blipFill>
        <p:spPr bwMode="auto">
          <a:xfrm>
            <a:off x="5729642" y="2780928"/>
            <a:ext cx="2010709" cy="389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0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sk-SK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sk-SK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Oblasť </a:t>
            </a:r>
            <a:r>
              <a:rPr lang="sk-SK" b="1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Galiley</a:t>
            </a:r>
            <a:endParaRPr lang="sk-SK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yrol\Desktop\Desktop\Moje dokumenty\Prednášky\SZ-nové\Úvod do SP\Obr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t="14585" r="21981" b="20272"/>
          <a:stretch/>
        </p:blipFill>
        <p:spPr bwMode="auto">
          <a:xfrm>
            <a:off x="3779912" y="116632"/>
            <a:ext cx="4880173" cy="516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23528" y="1088950"/>
            <a:ext cx="7467600" cy="5652417"/>
          </a:xfrm>
        </p:spPr>
        <p:txBody>
          <a:bodyPr>
            <a:normAutofit lnSpcReduction="10000"/>
          </a:bodyPr>
          <a:lstStyle/>
          <a:p>
            <a:r>
              <a:rPr lang="sk-SK" dirty="0" err="1" smtClean="0"/>
              <a:t>Genezaretské</a:t>
            </a:r>
            <a:r>
              <a:rPr lang="sk-SK" dirty="0" smtClean="0"/>
              <a:t> jazero</a:t>
            </a:r>
          </a:p>
          <a:p>
            <a:r>
              <a:rPr lang="sk-SK" dirty="0" err="1" smtClean="0"/>
              <a:t>Týrus</a:t>
            </a:r>
            <a:endParaRPr lang="sk-SK" dirty="0" smtClean="0"/>
          </a:p>
          <a:p>
            <a:r>
              <a:rPr lang="sk-SK" dirty="0" err="1" smtClean="0"/>
              <a:t>Hajfa</a:t>
            </a:r>
            <a:endParaRPr lang="sk-SK" dirty="0" smtClean="0"/>
          </a:p>
          <a:p>
            <a:r>
              <a:rPr lang="sk-SK" dirty="0" err="1" smtClean="0"/>
              <a:t>Karmel</a:t>
            </a:r>
            <a:endParaRPr lang="sk-SK" dirty="0" smtClean="0"/>
          </a:p>
          <a:p>
            <a:r>
              <a:rPr lang="sk-SK" dirty="0" smtClean="0"/>
              <a:t>Horná </a:t>
            </a:r>
            <a:r>
              <a:rPr lang="sk-SK" dirty="0" err="1" smtClean="0"/>
              <a:t>Galilea</a:t>
            </a:r>
            <a:endParaRPr lang="sk-SK" dirty="0" smtClean="0"/>
          </a:p>
          <a:p>
            <a:r>
              <a:rPr lang="sk-SK" dirty="0" smtClean="0"/>
              <a:t>Dolná </a:t>
            </a:r>
            <a:r>
              <a:rPr lang="sk-SK" dirty="0" err="1" smtClean="0"/>
              <a:t>Galilea</a:t>
            </a:r>
            <a:endParaRPr lang="sk-SK" dirty="0" smtClean="0"/>
          </a:p>
          <a:p>
            <a:r>
              <a:rPr lang="sk-SK" dirty="0" err="1" smtClean="0"/>
              <a:t>Cézarea</a:t>
            </a:r>
            <a:r>
              <a:rPr lang="sk-SK" dirty="0" smtClean="0"/>
              <a:t> Filipova</a:t>
            </a:r>
          </a:p>
          <a:p>
            <a:r>
              <a:rPr lang="sk-SK" dirty="0" err="1" smtClean="0"/>
              <a:t>Kafarnaum</a:t>
            </a:r>
            <a:endParaRPr lang="sk-SK" dirty="0" smtClean="0"/>
          </a:p>
          <a:p>
            <a:r>
              <a:rPr lang="sk-SK" dirty="0" err="1" smtClean="0"/>
              <a:t>Tabga</a:t>
            </a:r>
            <a:endParaRPr lang="sk-SK" dirty="0" smtClean="0"/>
          </a:p>
          <a:p>
            <a:r>
              <a:rPr lang="sk-SK" dirty="0" err="1" smtClean="0"/>
              <a:t>Tiberias</a:t>
            </a:r>
            <a:r>
              <a:rPr lang="sk-SK" dirty="0" smtClean="0"/>
              <a:t> (južne od </a:t>
            </a:r>
            <a:r>
              <a:rPr lang="sk-SK" dirty="0" err="1" smtClean="0"/>
              <a:t>Magdaly</a:t>
            </a:r>
            <a:r>
              <a:rPr lang="sk-SK" dirty="0" smtClean="0"/>
              <a:t>)</a:t>
            </a:r>
            <a:endParaRPr lang="sk-SK" dirty="0" smtClean="0"/>
          </a:p>
          <a:p>
            <a:r>
              <a:rPr lang="sk-SK" dirty="0" smtClean="0"/>
              <a:t>Nazaret</a:t>
            </a:r>
          </a:p>
          <a:p>
            <a:r>
              <a:rPr lang="sk-SK" dirty="0" err="1" smtClean="0"/>
              <a:t>Kána</a:t>
            </a:r>
            <a:r>
              <a:rPr lang="sk-SK" dirty="0" smtClean="0"/>
              <a:t> </a:t>
            </a:r>
            <a:r>
              <a:rPr lang="sk-SK" dirty="0" err="1" smtClean="0"/>
              <a:t>Galilejská</a:t>
            </a:r>
            <a:endParaRPr lang="sk-SK" dirty="0" smtClean="0"/>
          </a:p>
          <a:p>
            <a:r>
              <a:rPr lang="sk-SK" dirty="0" err="1" smtClean="0"/>
              <a:t>Gaulanitída</a:t>
            </a:r>
            <a:r>
              <a:rPr lang="sk-SK" dirty="0" smtClean="0"/>
              <a:t> (</a:t>
            </a:r>
            <a:r>
              <a:rPr lang="sk-SK" dirty="0" err="1" smtClean="0"/>
              <a:t>Golanské</a:t>
            </a:r>
            <a:r>
              <a:rPr lang="sk-SK" dirty="0" smtClean="0"/>
              <a:t> výšiny)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2947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sk-SK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sk-SK" b="1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Samária</a:t>
            </a:r>
            <a:endParaRPr lang="sk-SK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7467600" cy="5133184"/>
          </a:xfrm>
        </p:spPr>
        <p:txBody>
          <a:bodyPr>
            <a:normAutofit/>
          </a:bodyPr>
          <a:lstStyle/>
          <a:p>
            <a:r>
              <a:rPr lang="sk-SK" dirty="0" err="1" smtClean="0"/>
              <a:t>Garizim</a:t>
            </a:r>
            <a:endParaRPr lang="sk-SK" dirty="0" smtClean="0"/>
          </a:p>
          <a:p>
            <a:r>
              <a:rPr lang="sk-SK" dirty="0" err="1" smtClean="0"/>
              <a:t>Ebal</a:t>
            </a:r>
            <a:endParaRPr lang="sk-SK" dirty="0" smtClean="0"/>
          </a:p>
          <a:p>
            <a:r>
              <a:rPr lang="sk-SK" dirty="0" err="1"/>
              <a:t>Sichem</a:t>
            </a:r>
            <a:endParaRPr lang="sk-SK" dirty="0"/>
          </a:p>
          <a:p>
            <a:r>
              <a:rPr lang="sk-SK" dirty="0" err="1" smtClean="0"/>
              <a:t>Betel</a:t>
            </a:r>
            <a:endParaRPr lang="sk-SK" dirty="0"/>
          </a:p>
          <a:p>
            <a:r>
              <a:rPr lang="sk-SK" dirty="0" err="1" smtClean="0"/>
              <a:t>Šílo</a:t>
            </a:r>
            <a:endParaRPr lang="sk-SK" dirty="0" smtClean="0"/>
          </a:p>
          <a:p>
            <a:r>
              <a:rPr lang="sk-SK" dirty="0" err="1" smtClean="0"/>
              <a:t>Dotain</a:t>
            </a:r>
            <a:endParaRPr lang="sk-SK" dirty="0" smtClean="0"/>
          </a:p>
          <a:p>
            <a:r>
              <a:rPr lang="sk-SK" dirty="0" err="1" smtClean="0"/>
              <a:t>Šaron</a:t>
            </a:r>
            <a:endParaRPr lang="sk-SK" dirty="0" smtClean="0"/>
          </a:p>
          <a:p>
            <a:r>
              <a:rPr lang="sk-SK" dirty="0" err="1" smtClean="0"/>
              <a:t>Cézarea</a:t>
            </a:r>
            <a:r>
              <a:rPr lang="sk-SK" dirty="0" smtClean="0"/>
              <a:t> </a:t>
            </a:r>
            <a:r>
              <a:rPr lang="sk-SK" dirty="0" smtClean="0"/>
              <a:t>Prímorská</a:t>
            </a:r>
            <a:endParaRPr lang="sk-SK" dirty="0" smtClean="0"/>
          </a:p>
          <a:p>
            <a:r>
              <a:rPr lang="sk-SK" dirty="0" smtClean="0"/>
              <a:t>Jordán</a:t>
            </a:r>
          </a:p>
          <a:p>
            <a:r>
              <a:rPr lang="sk-SK" dirty="0" err="1" smtClean="0"/>
              <a:t>Jarmuk</a:t>
            </a:r>
            <a:r>
              <a:rPr lang="sk-SK" dirty="0" smtClean="0"/>
              <a:t> (v </a:t>
            </a:r>
            <a:r>
              <a:rPr lang="sk-SK" dirty="0" err="1" smtClean="0"/>
              <a:t>Galilei</a:t>
            </a:r>
            <a:r>
              <a:rPr lang="sk-SK" dirty="0" smtClean="0"/>
              <a:t>)</a:t>
            </a:r>
            <a:endParaRPr lang="sk-SK" dirty="0" smtClean="0"/>
          </a:p>
          <a:p>
            <a:r>
              <a:rPr lang="sk-SK" dirty="0" err="1" smtClean="0"/>
              <a:t>Jabboq</a:t>
            </a:r>
            <a:endParaRPr lang="sk-SK" dirty="0" smtClean="0"/>
          </a:p>
          <a:p>
            <a:endParaRPr lang="sk-SK" dirty="0"/>
          </a:p>
        </p:txBody>
      </p:sp>
      <p:pic>
        <p:nvPicPr>
          <p:cNvPr id="2050" name="Picture 2" descr="C:\Users\Tyrol\Desktop\Desktop\Moje dokumenty\Prednášky\SZ-nové\Úvod do SP\Obr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t="14898" r="27194"/>
          <a:stretch/>
        </p:blipFill>
        <p:spPr bwMode="auto">
          <a:xfrm>
            <a:off x="3779912" y="290752"/>
            <a:ext cx="4248472" cy="5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92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sk-SK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sk-SK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Judsko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23528" y="1124744"/>
            <a:ext cx="7601272" cy="5688632"/>
          </a:xfrm>
        </p:spPr>
        <p:txBody>
          <a:bodyPr>
            <a:normAutofit/>
          </a:bodyPr>
          <a:lstStyle/>
          <a:p>
            <a:r>
              <a:rPr lang="sk-SK" dirty="0" smtClean="0"/>
              <a:t>Jeruzalem</a:t>
            </a:r>
          </a:p>
          <a:p>
            <a:r>
              <a:rPr lang="sk-SK" dirty="0" err="1" smtClean="0"/>
              <a:t>Jaffa</a:t>
            </a:r>
            <a:endParaRPr lang="sk-SK" dirty="0"/>
          </a:p>
          <a:p>
            <a:r>
              <a:rPr lang="sk-SK" dirty="0" err="1" smtClean="0"/>
              <a:t>Šefelah</a:t>
            </a:r>
            <a:endParaRPr lang="sk-SK" dirty="0"/>
          </a:p>
          <a:p>
            <a:r>
              <a:rPr lang="sk-SK" dirty="0" err="1" smtClean="0"/>
              <a:t>Anatot</a:t>
            </a:r>
            <a:endParaRPr lang="sk-SK" dirty="0"/>
          </a:p>
          <a:p>
            <a:r>
              <a:rPr lang="sk-SK" dirty="0" smtClean="0"/>
              <a:t>Betlehem</a:t>
            </a:r>
            <a:endParaRPr lang="sk-SK" dirty="0"/>
          </a:p>
          <a:p>
            <a:r>
              <a:rPr lang="sk-SK" dirty="0" smtClean="0"/>
              <a:t>Hebron</a:t>
            </a:r>
          </a:p>
          <a:p>
            <a:r>
              <a:rPr lang="sk-SK" dirty="0" smtClean="0"/>
              <a:t>Mŕtve more</a:t>
            </a:r>
            <a:endParaRPr lang="sk-SK" dirty="0"/>
          </a:p>
          <a:p>
            <a:r>
              <a:rPr lang="sk-SK" dirty="0" err="1" smtClean="0"/>
              <a:t>Engeddi</a:t>
            </a:r>
            <a:endParaRPr lang="sk-SK" dirty="0" smtClean="0"/>
          </a:p>
          <a:p>
            <a:r>
              <a:rPr lang="sk-SK" dirty="0" err="1" smtClean="0"/>
              <a:t>Lisan</a:t>
            </a:r>
            <a:r>
              <a:rPr lang="sk-SK" dirty="0" smtClean="0"/>
              <a:t> (polostrov)</a:t>
            </a:r>
            <a:endParaRPr lang="sk-SK" dirty="0" smtClean="0"/>
          </a:p>
          <a:p>
            <a:r>
              <a:rPr lang="sk-SK" dirty="0" err="1" smtClean="0"/>
              <a:t>Masada</a:t>
            </a:r>
            <a:endParaRPr lang="sk-SK" dirty="0"/>
          </a:p>
          <a:p>
            <a:endParaRPr lang="sk-SK" dirty="0"/>
          </a:p>
        </p:txBody>
      </p:sp>
      <p:pic>
        <p:nvPicPr>
          <p:cNvPr id="3074" name="Picture 2" descr="C:\Users\Tyrol\Desktop\Desktop\Moje dokumenty\Prednášky\SZ-nové\Úvod do SP\Obr 5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5" t="10290" r="9226" b="50000"/>
          <a:stretch/>
        </p:blipFill>
        <p:spPr bwMode="auto">
          <a:xfrm>
            <a:off x="3131840" y="282121"/>
            <a:ext cx="5616624" cy="53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94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23528" y="1464565"/>
            <a:ext cx="7467600" cy="4873752"/>
          </a:xfrm>
        </p:spPr>
        <p:txBody>
          <a:bodyPr/>
          <a:lstStyle/>
          <a:p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r>
              <a:rPr lang="sk-SK" dirty="0" smtClean="0"/>
              <a:t>púšť </a:t>
            </a:r>
            <a:r>
              <a:rPr lang="sk-SK" dirty="0" err="1" smtClean="0"/>
              <a:t>Negev</a:t>
            </a:r>
            <a:endParaRPr lang="sk-SK" dirty="0" smtClean="0"/>
          </a:p>
          <a:p>
            <a:r>
              <a:rPr lang="sk-SK" dirty="0" smtClean="0"/>
              <a:t>Sinaj</a:t>
            </a:r>
            <a:r>
              <a:rPr lang="sk-SK" dirty="0"/>
              <a:t>, 60 tisíc </a:t>
            </a:r>
            <a:r>
              <a:rPr lang="sk-SK" dirty="0" smtClean="0"/>
              <a:t>km</a:t>
            </a:r>
            <a:r>
              <a:rPr lang="sk-SK" baseline="30000" dirty="0" smtClean="0"/>
              <a:t>2</a:t>
            </a:r>
          </a:p>
          <a:p>
            <a:r>
              <a:rPr lang="sk-SK" dirty="0" err="1" smtClean="0"/>
              <a:t>Horeb</a:t>
            </a: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endParaRPr lang="sk-SK" baseline="30000" dirty="0" smtClean="0"/>
          </a:p>
        </p:txBody>
      </p:sp>
      <p:pic>
        <p:nvPicPr>
          <p:cNvPr id="4098" name="Picture 2" descr="C:\Users\Tyrol\Desktop\Desktop\Moje dokumenty\Prednášky\SZ-nové\Úvod do SP\Obr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21493" r="6354" b="2298"/>
          <a:stretch/>
        </p:blipFill>
        <p:spPr bwMode="auto">
          <a:xfrm>
            <a:off x="3491881" y="43220"/>
            <a:ext cx="5189586" cy="679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7467600" cy="1143000"/>
          </a:xfrm>
        </p:spPr>
        <p:txBody>
          <a:bodyPr anchor="ctr">
            <a:normAutofit fontScale="90000"/>
          </a:bodyPr>
          <a:lstStyle/>
          <a:p>
            <a:r>
              <a:rPr lang="sk-SK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sk-SK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Sinajský</a:t>
            </a:r>
            <a:r>
              <a:rPr lang="sk-SK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k-SK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polostrov</a:t>
            </a:r>
            <a:endParaRPr lang="sk-SK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dobené">
  <a:themeElements>
    <a:clrScheme name="Zdoben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Zdoben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Zdoben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469</TotalTime>
  <Words>282</Words>
  <Application>Microsoft Office PowerPoint</Application>
  <PresentationFormat>Prezentácia na obrazovke (4:3)</PresentationFormat>
  <Paragraphs>113</Paragraphs>
  <Slides>12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3" baseType="lpstr">
      <vt:lpstr>Zdobené</vt:lpstr>
      <vt:lpstr>Diecézna škola viery  IV. Sväté písmo</vt:lpstr>
      <vt:lpstr>Základné charakteristiky Svätého písma</vt:lpstr>
      <vt:lpstr>Čo je to inšpirácia Svätého písma?</vt:lpstr>
      <vt:lpstr>Dôsledky inšpirácie</vt:lpstr>
      <vt:lpstr>Biblický zemepis  (Geografia Svätej zeme)</vt:lpstr>
      <vt:lpstr>A) Oblasť Galiley</vt:lpstr>
      <vt:lpstr>B) Samária</vt:lpstr>
      <vt:lpstr>C) Judsko</vt:lpstr>
      <vt:lpstr>D)  Sinajský  polostrov</vt:lpstr>
      <vt:lpstr>E) Územie za Jordánom</vt:lpstr>
      <vt:lpstr>Archeológia Svätej zeme  a jej význam pre výklad SP</vt:lpstr>
      <vt:lpstr>Záver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Diecézna škola viery  IV. Sväté písmo</dc:title>
  <dc:creator>Tyrol</dc:creator>
  <cp:lastModifiedBy>Tyrol</cp:lastModifiedBy>
  <cp:revision>79</cp:revision>
  <dcterms:created xsi:type="dcterms:W3CDTF">2021-09-06T17:31:44Z</dcterms:created>
  <dcterms:modified xsi:type="dcterms:W3CDTF">2021-09-09T19:17:55Z</dcterms:modified>
</cp:coreProperties>
</file>